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2"/>
  </p:sldMasterIdLst>
  <p:notesMasterIdLst>
    <p:notesMasterId r:id="rId24"/>
  </p:notesMasterIdLst>
  <p:sldIdLst>
    <p:sldId id="268" r:id="rId3"/>
    <p:sldId id="256" r:id="rId4"/>
    <p:sldId id="262" r:id="rId5"/>
    <p:sldId id="271" r:id="rId6"/>
    <p:sldId id="275" r:id="rId7"/>
    <p:sldId id="261" r:id="rId8"/>
    <p:sldId id="263" r:id="rId9"/>
    <p:sldId id="264" r:id="rId10"/>
    <p:sldId id="265" r:id="rId11"/>
    <p:sldId id="276" r:id="rId12"/>
    <p:sldId id="272" r:id="rId13"/>
    <p:sldId id="260" r:id="rId14"/>
    <p:sldId id="259" r:id="rId15"/>
    <p:sldId id="266" r:id="rId16"/>
    <p:sldId id="258" r:id="rId17"/>
    <p:sldId id="274" r:id="rId18"/>
    <p:sldId id="257" r:id="rId19"/>
    <p:sldId id="267" r:id="rId20"/>
    <p:sldId id="273" r:id="rId21"/>
    <p:sldId id="269" r:id="rId22"/>
    <p:sldId id="270" r:id="rId23"/>
  </p:sldIdLst>
  <p:sldSz cx="9144000" cy="6858000" type="screen4x3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711" autoAdjust="0"/>
  </p:normalViewPr>
  <p:slideViewPr>
    <p:cSldViewPr>
      <p:cViewPr varScale="1">
        <p:scale>
          <a:sx n="101" d="100"/>
          <a:sy n="101" d="100"/>
        </p:scale>
        <p:origin x="12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94B00-DBD3-4430-B635-8514352C6DF9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12338-4929-4608-858C-96D12889E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70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12338-4929-4608-858C-96D12889EA5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79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0057"/>
      </p:ext>
    </p:extLst>
  </p:cSld>
  <p:clrMapOvr>
    <a:masterClrMapping/>
  </p:clrMapOvr>
  <p:transition spd="slow" advClick="0" advTm="12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39360"/>
      </p:ext>
    </p:extLst>
  </p:cSld>
  <p:clrMapOvr>
    <a:masterClrMapping/>
  </p:clrMapOvr>
  <p:transition spd="slow" advClick="0" advTm="12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606305"/>
      </p:ext>
    </p:extLst>
  </p:cSld>
  <p:clrMapOvr>
    <a:masterClrMapping/>
  </p:clrMapOvr>
  <p:transition spd="slow" advClick="0" advTm="12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899785"/>
      </p:ext>
    </p:extLst>
  </p:cSld>
  <p:clrMapOvr>
    <a:masterClrMapping/>
  </p:clrMapOvr>
  <p:transition spd="slow" advClick="0" advTm="12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651745"/>
      </p:ext>
    </p:extLst>
  </p:cSld>
  <p:clrMapOvr>
    <a:masterClrMapping/>
  </p:clrMapOvr>
  <p:transition spd="slow" advClick="0" advTm="12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564350"/>
      </p:ext>
    </p:extLst>
  </p:cSld>
  <p:clrMapOvr>
    <a:masterClrMapping/>
  </p:clrMapOvr>
  <p:transition spd="slow" advClick="0" advTm="12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43850"/>
      </p:ext>
    </p:extLst>
  </p:cSld>
  <p:clrMapOvr>
    <a:masterClrMapping/>
  </p:clrMapOvr>
  <p:transition spd="slow" advClick="0" advTm="1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795919"/>
      </p:ext>
    </p:extLst>
  </p:cSld>
  <p:clrMapOvr>
    <a:masterClrMapping/>
  </p:clrMapOvr>
  <p:transition spd="slow" advClick="0" advTm="1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648065"/>
      </p:ext>
    </p:extLst>
  </p:cSld>
  <p:clrMapOvr>
    <a:masterClrMapping/>
  </p:clrMapOvr>
  <p:transition spd="slow" advClick="0" advTm="12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11764"/>
      </p:ext>
    </p:extLst>
  </p:cSld>
  <p:clrMapOvr>
    <a:masterClrMapping/>
  </p:clrMapOvr>
  <p:transition spd="slow" advClick="0" advTm="12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728846"/>
      </p:ext>
    </p:extLst>
  </p:cSld>
  <p:clrMapOvr>
    <a:masterClrMapping/>
  </p:clrMapOvr>
  <p:transition spd="slow" advClick="0" advTm="12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C1715-4D19-4A3F-9DAD-4A709E4FF74B}" type="datetimeFigureOut">
              <a:rPr lang="fr-FR" smtClean="0"/>
              <a:t>25/12/2019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0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 advClick="0" advTm="12000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" y="260648"/>
            <a:ext cx="9729534" cy="7076423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7920880" cy="38164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PAROISSE NOTRE DAME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DES MONTS DE LA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HAUTE VALLEE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NOËL 2019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10" name="05 Quand une étoile se lè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93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54"/>
            <a:ext cx="9144000" cy="67786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06006"/>
            <a:ext cx="5221338" cy="391600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latin typeface="Papyrus" panose="03070502060502030205" pitchFamily="66" charset="0"/>
              </a:rPr>
              <a:t>Crèche </a:t>
            </a:r>
            <a:r>
              <a:rPr lang="fr-FR" sz="3600" dirty="0" smtClean="0">
                <a:latin typeface="Papyrus" panose="03070502060502030205" pitchFamily="66" charset="0"/>
              </a:rPr>
              <a:t>église </a:t>
            </a:r>
            <a:r>
              <a:rPr lang="fr-FR" sz="3600" dirty="0" smtClean="0">
                <a:latin typeface="Papyrus" panose="03070502060502030205" pitchFamily="66" charset="0"/>
              </a:rPr>
              <a:t>d’</a:t>
            </a:r>
            <a:r>
              <a:rPr lang="fr-FR" sz="3600" dirty="0" err="1" smtClean="0">
                <a:latin typeface="Papyrus" panose="03070502060502030205" pitchFamily="66" charset="0"/>
              </a:rPr>
              <a:t>Espezel</a:t>
            </a:r>
            <a:r>
              <a:rPr lang="fr-FR" sz="3600" dirty="0" smtClean="0">
                <a:latin typeface="Papyrus" panose="03070502060502030205" pitchFamily="66" charset="0"/>
              </a:rPr>
              <a:t/>
            </a:r>
            <a:br>
              <a:rPr lang="fr-FR" sz="3600" dirty="0" smtClean="0">
                <a:latin typeface="Papyrus" panose="03070502060502030205" pitchFamily="66" charset="0"/>
              </a:rPr>
            </a:br>
            <a:r>
              <a:rPr lang="fr-FR" sz="3600" dirty="0" smtClean="0">
                <a:latin typeface="Papyrus" panose="03070502060502030205" pitchFamily="66" charset="0"/>
              </a:rPr>
              <a:t>Plateau de </a:t>
            </a:r>
            <a:r>
              <a:rPr lang="fr-FR" sz="3600" dirty="0">
                <a:latin typeface="Papyrus" panose="03070502060502030205" pitchFamily="66" charset="0"/>
              </a:rPr>
              <a:t>S</a:t>
            </a:r>
            <a:r>
              <a:rPr lang="fr-FR" sz="3600" dirty="0" smtClean="0">
                <a:latin typeface="Papyrus" panose="03070502060502030205" pitchFamily="66" charset="0"/>
              </a:rPr>
              <a:t>ault</a:t>
            </a:r>
            <a:endParaRPr lang="fr-FR" sz="3600" dirty="0">
              <a:latin typeface="Papyrus" panose="03070502060502030205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639944"/>
            <a:ext cx="2380878" cy="11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8336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16544"/>
          <a:stretch/>
        </p:blipFill>
        <p:spPr>
          <a:xfrm>
            <a:off x="107504" y="159341"/>
            <a:ext cx="9001000" cy="66986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r="12775"/>
          <a:stretch/>
        </p:blipFill>
        <p:spPr>
          <a:xfrm>
            <a:off x="3347864" y="1484784"/>
            <a:ext cx="5214167" cy="432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latin typeface="Papyrus" panose="03070502060502030205" pitchFamily="66" charset="0"/>
              </a:rPr>
              <a:t>Crèche </a:t>
            </a:r>
            <a:r>
              <a:rPr lang="fr-FR" sz="3600" dirty="0" err="1" smtClean="0">
                <a:latin typeface="Papyrus" panose="03070502060502030205" pitchFamily="66" charset="0"/>
              </a:rPr>
              <a:t>églisede</a:t>
            </a:r>
            <a:r>
              <a:rPr lang="fr-FR" sz="3600" dirty="0" smtClean="0">
                <a:latin typeface="Papyrus" panose="03070502060502030205" pitchFamily="66" charset="0"/>
              </a:rPr>
              <a:t> Le Pla</a:t>
            </a:r>
          </a:p>
          <a:p>
            <a:r>
              <a:rPr lang="fr-FR" sz="3600" dirty="0" smtClean="0">
                <a:latin typeface="Papyrus" panose="03070502060502030205" pitchFamily="66" charset="0"/>
              </a:rPr>
              <a:t/>
            </a:r>
            <a:br>
              <a:rPr lang="fr-FR" sz="3600" dirty="0" smtClean="0">
                <a:latin typeface="Papyrus" panose="03070502060502030205" pitchFamily="66" charset="0"/>
              </a:rPr>
            </a:br>
            <a:r>
              <a:rPr lang="fr-FR" sz="3600" dirty="0" smtClean="0">
                <a:latin typeface="Papyrus" panose="03070502060502030205" pitchFamily="66" charset="0"/>
              </a:rPr>
              <a:t>Le </a:t>
            </a:r>
            <a:r>
              <a:rPr lang="fr-FR" sz="3600" dirty="0" err="1" smtClean="0">
                <a:latin typeface="Papyrus" panose="03070502060502030205" pitchFamily="66" charset="0"/>
              </a:rPr>
              <a:t>Donezan</a:t>
            </a:r>
            <a:endParaRPr lang="fr-FR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002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61729"/>
            <a:ext cx="7336432" cy="648072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3"/>
          <a:srcRect t="1174" r="16745"/>
          <a:stretch/>
        </p:blipFill>
        <p:spPr bwMode="auto">
          <a:xfrm>
            <a:off x="4139952" y="692696"/>
            <a:ext cx="4752528" cy="6264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544" y="2564904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Crèche église </a:t>
            </a: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de la </a:t>
            </a:r>
          </a:p>
          <a:p>
            <a:pPr algn="ctr"/>
            <a:r>
              <a:rPr lang="fr-FR" sz="2800" b="1" dirty="0" err="1" smtClean="0">
                <a:latin typeface="Papyrus" panose="03070502060502030205" pitchFamily="66" charset="0"/>
              </a:rPr>
              <a:t>Malayrède</a:t>
            </a:r>
            <a:r>
              <a:rPr lang="fr-FR" sz="2800" b="1" dirty="0" smtClean="0">
                <a:latin typeface="Papyrus" panose="03070502060502030205" pitchFamily="66" charset="0"/>
              </a:rPr>
              <a:t> </a:t>
            </a:r>
          </a:p>
          <a:p>
            <a:pPr algn="ctr"/>
            <a:endParaRPr lang="fr-FR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 Plateau de Sault</a:t>
            </a:r>
            <a:endParaRPr lang="fr-FR" sz="28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054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68580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51520" y="1367458"/>
            <a:ext cx="8352928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Puilaurens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err="1" smtClean="0">
                <a:latin typeface="Papyrus" panose="03070502060502030205" pitchFamily="66" charset="0"/>
              </a:rPr>
              <a:t>Communauté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Axatois</a:t>
            </a:r>
            <a:r>
              <a:rPr lang="en-US" sz="3600" b="1" dirty="0" smtClean="0">
                <a:latin typeface="Papyrus" panose="03070502060502030205" pitchFamily="66" charset="0"/>
              </a:rPr>
              <a:t> – </a:t>
            </a:r>
            <a:r>
              <a:rPr lang="en-US" sz="3600" b="1" dirty="0" err="1" smtClean="0">
                <a:latin typeface="Papyrus" panose="03070502060502030205" pitchFamily="66" charset="0"/>
              </a:rPr>
              <a:t>Vallée</a:t>
            </a:r>
            <a:r>
              <a:rPr lang="en-US" sz="3600" b="1" dirty="0" smtClean="0">
                <a:latin typeface="Papyrus" panose="03070502060502030205" pitchFamily="66" charset="0"/>
              </a:rPr>
              <a:t> de la </a:t>
            </a:r>
            <a:r>
              <a:rPr lang="en-US" sz="3600" b="1" dirty="0" err="1" smtClean="0">
                <a:latin typeface="Papyrus" panose="03070502060502030205" pitchFamily="66" charset="0"/>
              </a:rPr>
              <a:t>Boulzane</a:t>
            </a: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1799506"/>
            <a:ext cx="7493516" cy="4985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86820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60648"/>
            <a:ext cx="9505056" cy="71206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Papyrus" panose="03070502060502030205" pitchFamily="66" charset="0"/>
              </a:rPr>
              <a:t>Crèche église </a:t>
            </a:r>
            <a:r>
              <a:rPr lang="en-US" sz="3200" b="1" dirty="0" err="1" smtClean="0">
                <a:latin typeface="Papyrus" panose="03070502060502030205" pitchFamily="66" charset="0"/>
              </a:rPr>
              <a:t>d’Axat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2" b="-1620"/>
          <a:stretch/>
        </p:blipFill>
        <p:spPr>
          <a:xfrm rot="10800000">
            <a:off x="453831" y="1484784"/>
            <a:ext cx="823633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323612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3"/>
            <a:ext cx="5688632" cy="534843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-252536" y="989348"/>
            <a:ext cx="6019800" cy="7920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Le </a:t>
            </a:r>
            <a:r>
              <a:rPr lang="en-US" sz="3600" b="1" dirty="0" err="1" smtClean="0">
                <a:latin typeface="Papyrus" panose="03070502060502030205" pitchFamily="66" charset="0"/>
              </a:rPr>
              <a:t>Puch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Le </a:t>
            </a:r>
            <a:r>
              <a:rPr lang="en-US" sz="3600" b="1" dirty="0" err="1" smtClean="0">
                <a:latin typeface="Papyrus" panose="03070502060502030205" pitchFamily="66" charset="0"/>
              </a:rPr>
              <a:t>Donezan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1916832"/>
            <a:ext cx="7128792" cy="4843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56424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771"/>
            <a:ext cx="9649072" cy="67272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068" r="14157"/>
          <a:stretch/>
        </p:blipFill>
        <p:spPr>
          <a:xfrm rot="5400000">
            <a:off x="1950025" y="1213956"/>
            <a:ext cx="560398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42119" y="430452"/>
            <a:ext cx="6019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</a:t>
            </a:r>
            <a:r>
              <a:rPr lang="en-US" sz="3600" b="1" dirty="0" err="1" smtClean="0">
                <a:latin typeface="Papyrus" panose="03070502060502030205" pitchFamily="66" charset="0"/>
              </a:rPr>
              <a:t>église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d’Espéraza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26145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204"/>
            <a:ext cx="2895600" cy="216916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901552" y="991496"/>
            <a:ext cx="6019800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</a:t>
            </a:r>
            <a:r>
              <a:rPr lang="en-US" sz="3600" b="1" dirty="0" err="1" smtClean="0">
                <a:latin typeface="Papyrus" panose="03070502060502030205" pitchFamily="66" charset="0"/>
              </a:rPr>
              <a:t>thaÏlandaise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err="1" smtClean="0">
                <a:latin typeface="Papyrus" panose="03070502060502030205" pitchFamily="66" charset="0"/>
              </a:rPr>
              <a:t>Campagne</a:t>
            </a:r>
            <a:r>
              <a:rPr lang="en-US" sz="3600" b="1" dirty="0" smtClean="0">
                <a:latin typeface="Papyrus" panose="03070502060502030205" pitchFamily="66" charset="0"/>
              </a:rPr>
              <a:t> Sur Aude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3"/>
          <a:srcRect b="4687"/>
          <a:stretch/>
        </p:blipFill>
        <p:spPr>
          <a:xfrm>
            <a:off x="395536" y="2420888"/>
            <a:ext cx="852581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9284760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036496" cy="7056784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19250" y="836712"/>
            <a:ext cx="6019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Fa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L’ </a:t>
            </a:r>
            <a:r>
              <a:rPr lang="en-US" sz="3600" b="1" dirty="0" err="1" smtClean="0">
                <a:latin typeface="Papyrus" panose="03070502060502030205" pitchFamily="66" charset="0"/>
              </a:rPr>
              <a:t>Espérazanais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76" y="2132856"/>
            <a:ext cx="6084676" cy="4563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39868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59198"/>
            <a:ext cx="2207691" cy="15627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9173819" cy="4704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1860" r="12972" b="26251"/>
          <a:stretch/>
        </p:blipFill>
        <p:spPr>
          <a:xfrm>
            <a:off x="1187624" y="1844824"/>
            <a:ext cx="6912769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1634108" y="5949280"/>
            <a:ext cx="6019800" cy="7920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Mijanes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Donezan</a:t>
            </a:r>
            <a:endParaRPr lang="en-US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73129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1"/>
            <a:ext cx="7848872" cy="65527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521" y="1782990"/>
            <a:ext cx="6501069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2636912"/>
            <a:ext cx="6019800" cy="324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Papyrus" panose="03070502060502030205" pitchFamily="66" charset="0"/>
              </a:rPr>
              <a:t>Crèche église de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err="1" smtClean="0">
                <a:latin typeface="Papyrus" panose="03070502060502030205" pitchFamily="66" charset="0"/>
              </a:rPr>
              <a:t>Quillan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réalisée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</a:p>
          <a:p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par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les </a:t>
            </a:r>
            <a:r>
              <a:rPr lang="en-US" sz="3600" b="1" dirty="0" err="1" smtClean="0">
                <a:latin typeface="Papyrus" panose="03070502060502030205" pitchFamily="66" charset="0"/>
              </a:rPr>
              <a:t>enfants</a:t>
            </a:r>
            <a:r>
              <a:rPr lang="en-US" sz="3600" b="1" dirty="0" smtClean="0">
                <a:latin typeface="Papyrus" panose="03070502060502030205" pitchFamily="66" charset="0"/>
              </a:rPr>
              <a:t> 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de la </a:t>
            </a:r>
            <a:r>
              <a:rPr lang="en-US" sz="3600" b="1" dirty="0" err="1" smtClean="0">
                <a:latin typeface="Papyrus" panose="03070502060502030205" pitchFamily="66" charset="0"/>
              </a:rPr>
              <a:t>catéchèse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2527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89"/>
            <a:ext cx="9036496" cy="723219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11560" y="836712"/>
            <a:ext cx="81369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– </a:t>
            </a:r>
            <a:r>
              <a:rPr lang="en-US" sz="3600" b="1" dirty="0" err="1">
                <a:latin typeface="Papyrus" panose="03070502060502030205" pitchFamily="66" charset="0"/>
              </a:rPr>
              <a:t>S</a:t>
            </a:r>
            <a:r>
              <a:rPr lang="en-US" sz="3600" b="1" dirty="0" err="1" smtClean="0">
                <a:latin typeface="Papyrus" panose="03070502060502030205" pitchFamily="66" charset="0"/>
              </a:rPr>
              <a:t>antons</a:t>
            </a:r>
            <a:r>
              <a:rPr lang="en-US" sz="3600" b="1" dirty="0" smtClean="0">
                <a:latin typeface="Papyrus" panose="03070502060502030205" pitchFamily="66" charset="0"/>
              </a:rPr>
              <a:t> des Soeurs de </a:t>
            </a:r>
            <a:r>
              <a:rPr lang="en-US" sz="3600" b="1" dirty="0" err="1" smtClean="0">
                <a:latin typeface="Papyrus" panose="03070502060502030205" pitchFamily="66" charset="0"/>
              </a:rPr>
              <a:t>Bethléem</a:t>
            </a: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3600" b="1" dirty="0" err="1" smtClean="0">
                <a:latin typeface="Papyrus" panose="03070502060502030205" pitchFamily="66" charset="0"/>
              </a:rPr>
              <a:t>Axat</a:t>
            </a: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10625" b="1401"/>
          <a:stretch/>
        </p:blipFill>
        <p:spPr>
          <a:xfrm rot="10800000">
            <a:off x="432048" y="2115149"/>
            <a:ext cx="8172399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8371144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61" y="5408184"/>
            <a:ext cx="4676037" cy="1658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680520" cy="165618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6858000" cy="4896544"/>
          </a:xfrm>
        </p:spPr>
        <p:txBody>
          <a:bodyPr>
            <a:normAutofit/>
          </a:bodyPr>
          <a:lstStyle/>
          <a:p>
            <a:r>
              <a:rPr lang="fr-FR" b="1" i="1" dirty="0">
                <a:latin typeface="Papyrus" panose="03070502060502030205" pitchFamily="66" charset="0"/>
              </a:rPr>
              <a:t>Si Noël, c’est la paix :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b="1" dirty="0">
                <a:latin typeface="Papyrus" panose="03070502060502030205" pitchFamily="66" charset="0"/>
              </a:rPr>
              <a:t> 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Paix, La Paix doit passer par nos mains.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Donne la Paix à ton voisin…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Lumière, la Lumière doit fleurir en notre vie.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Marche vers ton frère pour illuminer ses jours…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Joie, le Joie doit briller sur nos visages.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Souris au monde pour qu’il devienne bonheur…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l’Espérance, l’Espérance doit grandir en notre cœur.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Sème l’Espérance au creux de chaque homme…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l’Amour, nous devons en être les instruments.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Va porter l’Amour à tous les affamés du monde.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20" y="341040"/>
            <a:ext cx="468052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5237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98"/>
            <a:ext cx="3160129" cy="144016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267744" y="464767"/>
            <a:ext cx="6048672" cy="86409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Couiza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739714" cy="4553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389612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" y="1556793"/>
            <a:ext cx="7668851" cy="51125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3483" r="5654" b="-1"/>
          <a:stretch/>
        </p:blipFill>
        <p:spPr>
          <a:xfrm>
            <a:off x="3203848" y="2060848"/>
            <a:ext cx="5652120" cy="3581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latin typeface="Papyrus" panose="03070502060502030205" pitchFamily="66" charset="0"/>
              </a:rPr>
              <a:t>Crèche église </a:t>
            </a:r>
            <a:r>
              <a:rPr lang="fr-FR" dirty="0" err="1" smtClean="0">
                <a:latin typeface="Papyrus" panose="03070502060502030205" pitchFamily="66" charset="0"/>
              </a:rPr>
              <a:t>deRouze</a:t>
            </a: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err="1" smtClean="0">
                <a:latin typeface="Papyrus" panose="03070502060502030205" pitchFamily="66" charset="0"/>
              </a:rPr>
              <a:t>Donezan</a:t>
            </a:r>
            <a:endParaRPr lang="fr-FR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9402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404664"/>
            <a:ext cx="9252520" cy="65527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6"/>
          <a:stretch/>
        </p:blipFill>
        <p:spPr>
          <a:xfrm>
            <a:off x="1485568" y="1718810"/>
            <a:ext cx="6064340" cy="392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737329" y="398215"/>
            <a:ext cx="756081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latin typeface="Papyrus" panose="03070502060502030205" pitchFamily="66" charset="0"/>
              </a:rPr>
              <a:t>Crèche de </a:t>
            </a:r>
            <a:r>
              <a:rPr lang="fr-FR" dirty="0" err="1" smtClean="0">
                <a:latin typeface="Papyrus" panose="03070502060502030205" pitchFamily="66" charset="0"/>
              </a:rPr>
              <a:t>Rodome</a:t>
            </a:r>
            <a:r>
              <a:rPr lang="fr-FR" dirty="0" smtClean="0">
                <a:latin typeface="Papyrus" panose="03070502060502030205" pitchFamily="66" charset="0"/>
              </a:rPr>
              <a:t> dans une ancienne étable</a:t>
            </a: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smtClean="0">
                <a:latin typeface="Papyrus" panose="03070502060502030205" pitchFamily="66" charset="0"/>
              </a:rPr>
              <a:t>Pays de Sault</a:t>
            </a:r>
            <a:endParaRPr lang="fr-FR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110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836712"/>
            <a:ext cx="5585686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61729"/>
            <a:ext cx="7336432" cy="6480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860995"/>
            <a:ext cx="5585686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42292" y="4648186"/>
            <a:ext cx="4716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Papyrus" panose="03070502060502030205" pitchFamily="66" charset="0"/>
              </a:rPr>
              <a:t>Crèche </a:t>
            </a:r>
            <a:r>
              <a:rPr lang="en-US" sz="2800" b="1" dirty="0" err="1" smtClean="0">
                <a:latin typeface="Papyrus" panose="03070502060502030205" pitchFamily="66" charset="0"/>
              </a:rPr>
              <a:t>église</a:t>
            </a:r>
            <a:r>
              <a:rPr lang="en-US" sz="2800" b="1" dirty="0" smtClean="0">
                <a:latin typeface="Papyrus" panose="03070502060502030205" pitchFamily="66" charset="0"/>
              </a:rPr>
              <a:t> du </a:t>
            </a:r>
            <a:r>
              <a:rPr lang="en-US" sz="2800" b="1" dirty="0" err="1" smtClean="0">
                <a:latin typeface="Papyrus" panose="03070502060502030205" pitchFamily="66" charset="0"/>
              </a:rPr>
              <a:t>Bézut</a:t>
            </a:r>
            <a:endParaRPr lang="en-US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2800" b="1" dirty="0" smtClean="0">
                <a:latin typeface="Papyrus" panose="03070502060502030205" pitchFamily="66" charset="0"/>
              </a:rPr>
              <a:t>  </a:t>
            </a:r>
          </a:p>
          <a:p>
            <a:pPr algn="ctr"/>
            <a:r>
              <a:rPr lang="en-US" sz="2800" b="1" dirty="0" err="1" smtClean="0">
                <a:latin typeface="Papyrus" panose="03070502060502030205" pitchFamily="66" charset="0"/>
              </a:rPr>
              <a:t>Communauté</a:t>
            </a:r>
            <a:r>
              <a:rPr lang="en-US" sz="2800" b="1" dirty="0" smtClean="0">
                <a:latin typeface="Papyrus" panose="03070502060502030205" pitchFamily="66" charset="0"/>
              </a:rPr>
              <a:t> du </a:t>
            </a:r>
            <a:r>
              <a:rPr lang="en-US" sz="2800" b="1" dirty="0" err="1">
                <a:latin typeface="Papyrus" panose="03070502060502030205" pitchFamily="66" charset="0"/>
              </a:rPr>
              <a:t>Q</a:t>
            </a:r>
            <a:r>
              <a:rPr lang="en-US" sz="2800" b="1" dirty="0" err="1" smtClean="0">
                <a:latin typeface="Papyrus" panose="03070502060502030205" pitchFamily="66" charset="0"/>
              </a:rPr>
              <a:t>uillannais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030872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92509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Papyrus" panose="03070502060502030205" pitchFamily="66" charset="0"/>
              </a:rPr>
              <a:t>Crèche église de </a:t>
            </a:r>
            <a:r>
              <a:rPr lang="fr-FR" dirty="0" err="1" smtClean="0">
                <a:latin typeface="Papyrus" panose="03070502060502030205" pitchFamily="66" charset="0"/>
              </a:rPr>
              <a:t>Carcanières</a:t>
            </a:r>
            <a:r>
              <a:rPr lang="fr-FR" dirty="0" smtClean="0">
                <a:latin typeface="Papyrus" panose="03070502060502030205" pitchFamily="66" charset="0"/>
              </a:rPr>
              <a:t> </a:t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err="1" smtClean="0">
                <a:latin typeface="Papyrus" panose="03070502060502030205" pitchFamily="66" charset="0"/>
              </a:rPr>
              <a:t>Donezan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5826"/>
          <a:stretch/>
        </p:blipFill>
        <p:spPr>
          <a:xfrm>
            <a:off x="611560" y="1484784"/>
            <a:ext cx="6264696" cy="5108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4594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289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23629"/>
            <a:ext cx="7336432" cy="6480720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6583"/>
            <a:ext cx="4968552" cy="5699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-756592" y="3501008"/>
            <a:ext cx="6589199" cy="1505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 smtClean="0">
                <a:latin typeface="Papyrus" panose="03070502060502030205" pitchFamily="66" charset="0"/>
              </a:rPr>
              <a:t>Crèche église de </a:t>
            </a:r>
          </a:p>
          <a:p>
            <a:pPr algn="ctr"/>
            <a:endParaRPr lang="fr-FR" sz="2800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dirty="0" err="1" smtClean="0">
                <a:latin typeface="Papyrus" panose="03070502060502030205" pitchFamily="66" charset="0"/>
              </a:rPr>
              <a:t>Quérigut</a:t>
            </a:r>
            <a:r>
              <a:rPr lang="fr-FR" sz="2800" dirty="0" smtClean="0">
                <a:latin typeface="Papyrus" panose="03070502060502030205" pitchFamily="66" charset="0"/>
              </a:rPr>
              <a:t/>
            </a:r>
            <a:br>
              <a:rPr lang="fr-FR" sz="2800" dirty="0" smtClean="0">
                <a:latin typeface="Papyrus" panose="03070502060502030205" pitchFamily="66" charset="0"/>
              </a:rPr>
            </a:br>
            <a:endParaRPr lang="fr-FR" sz="2800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dirty="0" smtClean="0">
                <a:latin typeface="Papyrus" panose="03070502060502030205" pitchFamily="66" charset="0"/>
              </a:rPr>
              <a:t>Le </a:t>
            </a:r>
            <a:r>
              <a:rPr lang="fr-FR" sz="2800" dirty="0" err="1" smtClean="0">
                <a:latin typeface="Papyrus" panose="03070502060502030205" pitchFamily="66" charset="0"/>
              </a:rPr>
              <a:t>Donezan</a:t>
            </a:r>
            <a:endParaRPr lang="fr-FR" sz="2800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6687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39178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624110"/>
            <a:ext cx="7344815" cy="1280890"/>
          </a:xfrm>
        </p:spPr>
        <p:txBody>
          <a:bodyPr/>
          <a:lstStyle/>
          <a:p>
            <a:r>
              <a:rPr lang="fr-FR" dirty="0" smtClean="0">
                <a:latin typeface="Papyrus" panose="03070502060502030205" pitchFamily="66" charset="0"/>
              </a:rPr>
              <a:t>Crèche église de Campagne/Aude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648" y="2564904"/>
            <a:ext cx="7056784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202490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20E1F9-EFC5-47C7-A642-CFB399FB45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97</Words>
  <Application>Microsoft Office PowerPoint</Application>
  <PresentationFormat>Affichage à l'écran (4:3)</PresentationFormat>
  <Paragraphs>51</Paragraphs>
  <Slides>21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Papyrus</vt:lpstr>
      <vt:lpstr>Thème Office</vt:lpstr>
      <vt:lpstr>PAROISSE NOTRE DAME  DES MONTS DE LA  HAUTE VALLEE  NOËL 2019</vt:lpstr>
      <vt:lpstr>Présentation PowerPoint</vt:lpstr>
      <vt:lpstr>Crèche église de Couiza</vt:lpstr>
      <vt:lpstr>Présentation PowerPoint</vt:lpstr>
      <vt:lpstr>Présentation PowerPoint</vt:lpstr>
      <vt:lpstr>Présentation PowerPoint</vt:lpstr>
      <vt:lpstr>Crèche église de Carcanières   Le Donezan</vt:lpstr>
      <vt:lpstr>Présentation PowerPoint</vt:lpstr>
      <vt:lpstr>Crèche église de Campagne/Aude</vt:lpstr>
      <vt:lpstr>Présentation PowerPoint</vt:lpstr>
      <vt:lpstr>Présentation PowerPoint</vt:lpstr>
      <vt:lpstr>Présentation PowerPoint</vt:lpstr>
      <vt:lpstr>Crèche église de Puilaurens  Communauté Axatois – Vallée de la Boulzane </vt:lpstr>
      <vt:lpstr>Crèche église d’Axat</vt:lpstr>
      <vt:lpstr>Crèche église de Le Puch   Le Donezan</vt:lpstr>
      <vt:lpstr>Présentation PowerPoint</vt:lpstr>
      <vt:lpstr>Crèche thaÏlandaise   Campagne Sur Aude</vt:lpstr>
      <vt:lpstr>Présentation PowerPoint</vt:lpstr>
      <vt:lpstr>Crèche église de Mijanes Donezan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Crèche église de Campagne Sur Aude</dc:title>
  <dc:creator>Utilisateur</dc:creator>
  <cp:keywords/>
  <cp:lastModifiedBy>Utilisateur</cp:lastModifiedBy>
  <cp:revision>50</cp:revision>
  <cp:lastPrinted>2019-12-24T13:37:52Z</cp:lastPrinted>
  <dcterms:created xsi:type="dcterms:W3CDTF">2019-12-07T13:50:28Z</dcterms:created>
  <dcterms:modified xsi:type="dcterms:W3CDTF">2019-12-25T09:47:16Z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TC300081549990</vt:lpwstr>
  </property>
  <property fmtid="{D5CDD505-2E9C-101B-9397-08002B2CF9AE}" pid="3" name="_MarkAsFinal">
    <vt:bool>true</vt:bool>
  </property>
</Properties>
</file>