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ie Coronas" initials="A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599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36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05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32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09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44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6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8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893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5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12/22/22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2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10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141C4-E707-6144-B6B7-3B3F83037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153" y="153670"/>
            <a:ext cx="11066282" cy="327533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cs typeface="Apple Chancery" panose="03020702040506060504" pitchFamily="66" charset="-79"/>
              </a:rPr>
              <a:t>PAROISSE NOTRE DAME DES MONTS </a:t>
            </a:r>
            <a:br>
              <a:rPr lang="fr-FR" sz="3200" dirty="0">
                <a:cs typeface="Apple Chancery" panose="03020702040506060504" pitchFamily="66" charset="-79"/>
              </a:rPr>
            </a:br>
            <a:br>
              <a:rPr lang="fr-FR" sz="3200" dirty="0">
                <a:cs typeface="Apple Chancery" panose="03020702040506060504" pitchFamily="66" charset="-79"/>
              </a:rPr>
            </a:br>
            <a:r>
              <a:rPr lang="fr-FR" sz="3200" dirty="0">
                <a:cs typeface="Apple Chancery" panose="03020702040506060504" pitchFamily="66" charset="-79"/>
              </a:rPr>
              <a:t>DE LA HAUTE VALLEE</a:t>
            </a:r>
            <a:br>
              <a:rPr lang="fr-FR" sz="3200" dirty="0">
                <a:cs typeface="Apple Chancery" panose="03020702040506060504" pitchFamily="66" charset="-79"/>
              </a:rPr>
            </a:br>
            <a:br>
              <a:rPr lang="fr-FR" sz="3200" dirty="0">
                <a:cs typeface="Apple Chancery" panose="03020702040506060504" pitchFamily="66" charset="-79"/>
              </a:rPr>
            </a:br>
            <a:r>
              <a:rPr lang="fr-FR" sz="3200" dirty="0">
                <a:cs typeface="Apple Chancery" panose="03020702040506060504" pitchFamily="66" charset="-79"/>
              </a:rPr>
              <a:t>crèches 2022</a:t>
            </a:r>
          </a:p>
        </p:txBody>
      </p:sp>
      <p:pic>
        <p:nvPicPr>
          <p:cNvPr id="8" name="ouvrir-les-mains-cueillir-la-lumiere-hubert-bourel.mp3">
            <a:hlinkClick r:id="" action="ppaction://media"/>
            <a:extLst>
              <a:ext uri="{FF2B5EF4-FFF2-40B4-BE49-F238E27FC236}">
                <a16:creationId xmlns:a16="http://schemas.microsoft.com/office/drawing/2014/main" id="{E4D248D3-1E03-3F46-AE81-5B615585E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2870" y="153670"/>
            <a:ext cx="659130" cy="65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1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4"/>
    </mc:Choice>
    <mc:Fallback>
      <p:transition spd="slow" advTm="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0ECD53E-612A-D040-BD16-472149CBB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01" b="10333"/>
          <a:stretch/>
        </p:blipFill>
        <p:spPr>
          <a:xfrm>
            <a:off x="1386840" y="274320"/>
            <a:ext cx="9144000" cy="556641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49DD0C7-D53A-C541-BB16-B6CA1DA21B3A}"/>
              </a:ext>
            </a:extLst>
          </p:cNvPr>
          <p:cNvSpPr txBox="1"/>
          <p:nvPr/>
        </p:nvSpPr>
        <p:spPr>
          <a:xfrm>
            <a:off x="2312670" y="6269355"/>
            <a:ext cx="6799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Maison de retraite « LES ESTAMOUNETS » Couiza</a:t>
            </a:r>
          </a:p>
        </p:txBody>
      </p:sp>
    </p:spTree>
    <p:extLst>
      <p:ext uri="{BB962C8B-B14F-4D97-AF65-F5344CB8AC3E}">
        <p14:creationId xmlns:p14="http://schemas.microsoft.com/office/powerpoint/2010/main" val="360327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4"/>
    </mc:Choice>
    <mc:Fallback>
      <p:transition spd="slow" advTm="1896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5BC7273-490B-1D4A-AFF8-84F36B07D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C37DA7-3B66-BF46-818C-3D1ACCB8B9FD}"/>
              </a:ext>
            </a:extLst>
          </p:cNvPr>
          <p:cNvSpPr txBox="1"/>
          <p:nvPr/>
        </p:nvSpPr>
        <p:spPr>
          <a:xfrm>
            <a:off x="982980" y="228600"/>
            <a:ext cx="104660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Que Noël vous soit une espérance</a:t>
            </a:r>
          </a:p>
          <a:p>
            <a:r>
              <a:rPr lang="fr-FR" sz="2400" dirty="0"/>
              <a:t> solidement accrochée dans l’épaisseur de vos nuits !</a:t>
            </a:r>
          </a:p>
          <a:p>
            <a:r>
              <a:rPr lang="fr-FR" sz="2400" dirty="0"/>
              <a:t>Que Noël vous soit une musique </a:t>
            </a:r>
          </a:p>
          <a:p>
            <a:r>
              <a:rPr lang="fr-FR" sz="2400" dirty="0"/>
              <a:t>résonnant joyeusement dans la banale répétition de vos jours !</a:t>
            </a:r>
          </a:p>
          <a:p>
            <a:r>
              <a:rPr lang="fr-FR" sz="2400" dirty="0"/>
              <a:t>Que Noël vous soit une paix</a:t>
            </a:r>
          </a:p>
          <a:p>
            <a:r>
              <a:rPr lang="fr-FR" sz="2400" dirty="0"/>
              <a:t>délicatement posée dans le creux de vos mains !</a:t>
            </a:r>
          </a:p>
          <a:p>
            <a:r>
              <a:rPr lang="fr-FR" sz="2400" dirty="0"/>
              <a:t>Et lorsque votre existence passera</a:t>
            </a:r>
          </a:p>
          <a:p>
            <a:r>
              <a:rPr lang="fr-FR" sz="2400" dirty="0"/>
              <a:t>par les rudes épreuves qui écorchent</a:t>
            </a:r>
          </a:p>
          <a:p>
            <a:r>
              <a:rPr lang="fr-FR" sz="2400" dirty="0"/>
              <a:t>Que l’Enfant de Noël pose en vous sa fidèle tendresse !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2400" dirty="0"/>
              <a:t>BELLES ET DOUCES FÊTES DE NOÊL DANS L’ESPERANCE, LA JOIE ET LA PAIX</a:t>
            </a:r>
          </a:p>
        </p:txBody>
      </p:sp>
    </p:spTree>
    <p:extLst>
      <p:ext uri="{BB962C8B-B14F-4D97-AF65-F5344CB8AC3E}">
        <p14:creationId xmlns:p14="http://schemas.microsoft.com/office/powerpoint/2010/main" val="274736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3"/>
    </mc:Choice>
    <mc:Fallback>
      <p:transition spd="slow" advTm="2156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208902-9463-2840-BA27-C10809EEA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" t="9667" r="3375" b="6666"/>
          <a:stretch/>
        </p:blipFill>
        <p:spPr>
          <a:xfrm rot="10800000">
            <a:off x="537210" y="341910"/>
            <a:ext cx="10847070" cy="5407378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3B08CC7-1B0A-494C-AF83-4990228E8E20}"/>
              </a:ext>
            </a:extLst>
          </p:cNvPr>
          <p:cNvSpPr txBox="1"/>
          <p:nvPr/>
        </p:nvSpPr>
        <p:spPr>
          <a:xfrm>
            <a:off x="2948940" y="6252210"/>
            <a:ext cx="632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église de Quillan réalisée par les enfants du caté</a:t>
            </a:r>
          </a:p>
        </p:txBody>
      </p:sp>
    </p:spTree>
    <p:extLst>
      <p:ext uri="{BB962C8B-B14F-4D97-AF65-F5344CB8AC3E}">
        <p14:creationId xmlns:p14="http://schemas.microsoft.com/office/powerpoint/2010/main" val="334012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52"/>
    </mc:Choice>
    <mc:Fallback>
      <p:transition spd="slow" advTm="1945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9E5060-3DEB-8B4B-A269-422073323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8" t="13000" r="9532"/>
          <a:stretch/>
        </p:blipFill>
        <p:spPr>
          <a:xfrm>
            <a:off x="1165860" y="237740"/>
            <a:ext cx="9521190" cy="5785869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  <a:effectLst>
            <a:softEdge rad="19050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F26297-6430-0C48-83A2-435241B47BB8}"/>
              </a:ext>
            </a:extLst>
          </p:cNvPr>
          <p:cNvSpPr txBox="1"/>
          <p:nvPr/>
        </p:nvSpPr>
        <p:spPr>
          <a:xfrm>
            <a:off x="2423160" y="6252210"/>
            <a:ext cx="621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église de </a:t>
            </a:r>
            <a:r>
              <a:rPr lang="fr-FR" sz="2000" dirty="0" err="1"/>
              <a:t>Quérigut</a:t>
            </a:r>
            <a:r>
              <a:rPr lang="fr-FR" sz="2000" dirty="0"/>
              <a:t> – Communauté du </a:t>
            </a:r>
            <a:r>
              <a:rPr lang="fr-FR" sz="2000" dirty="0" err="1"/>
              <a:t>Donezan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5913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67"/>
    </mc:Choice>
    <mc:Fallback>
      <p:transition spd="slow" advTm="1976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AB119F-7C00-F646-880E-13375ECEE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9" b="9501"/>
          <a:stretch/>
        </p:blipFill>
        <p:spPr>
          <a:xfrm>
            <a:off x="1663570" y="251460"/>
            <a:ext cx="8592949" cy="5703570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88B5C6C-7176-AB46-AA39-7F8613849AD2}"/>
              </a:ext>
            </a:extLst>
          </p:cNvPr>
          <p:cNvSpPr txBox="1"/>
          <p:nvPr/>
        </p:nvSpPr>
        <p:spPr>
          <a:xfrm>
            <a:off x="2514600" y="6275070"/>
            <a:ext cx="6560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Maison de retraite « Les </a:t>
            </a:r>
            <a:r>
              <a:rPr lang="fr-FR" sz="2000" dirty="0" err="1"/>
              <a:t>Estamounets</a:t>
            </a:r>
            <a:r>
              <a:rPr lang="fr-FR" sz="2000" dirty="0"/>
              <a:t> » Couiza</a:t>
            </a:r>
          </a:p>
        </p:txBody>
      </p:sp>
    </p:spTree>
    <p:extLst>
      <p:ext uri="{BB962C8B-B14F-4D97-AF65-F5344CB8AC3E}">
        <p14:creationId xmlns:p14="http://schemas.microsoft.com/office/powerpoint/2010/main" val="394927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74"/>
    </mc:Choice>
    <mc:Fallback>
      <p:transition spd="slow" advTm="1877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99E346-E74F-8247-80BE-9FCE3DDB8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4" t="38333" b="13833"/>
          <a:stretch/>
        </p:blipFill>
        <p:spPr>
          <a:xfrm>
            <a:off x="205740" y="112594"/>
            <a:ext cx="8290560" cy="3133526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53BDE7-C2F8-E240-AC09-0B173D49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040" y="775970"/>
            <a:ext cx="3729990" cy="497332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6DE6B6-D9AA-5445-BD2A-6F4B35DCD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0" t="13333"/>
          <a:stretch/>
        </p:blipFill>
        <p:spPr>
          <a:xfrm>
            <a:off x="1056410" y="2761774"/>
            <a:ext cx="6413961" cy="3471862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4E778A1-127A-054B-A33B-865730A8E64A}"/>
              </a:ext>
            </a:extLst>
          </p:cNvPr>
          <p:cNvSpPr txBox="1"/>
          <p:nvPr/>
        </p:nvSpPr>
        <p:spPr>
          <a:xfrm>
            <a:off x="2580322" y="6320789"/>
            <a:ext cx="6560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église de </a:t>
            </a:r>
            <a:r>
              <a:rPr lang="fr-FR" sz="2000" dirty="0" err="1"/>
              <a:t>Belcaire</a:t>
            </a:r>
            <a:r>
              <a:rPr lang="fr-FR" sz="2000" dirty="0"/>
              <a:t> – Communauté du Plateau de Sault</a:t>
            </a:r>
          </a:p>
        </p:txBody>
      </p:sp>
    </p:spTree>
    <p:extLst>
      <p:ext uri="{BB962C8B-B14F-4D97-AF65-F5344CB8AC3E}">
        <p14:creationId xmlns:p14="http://schemas.microsoft.com/office/powerpoint/2010/main" val="239133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37"/>
    </mc:Choice>
    <mc:Fallback>
      <p:transition spd="slow" advTm="18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C94C2E-6230-2641-820C-2EF1F8D7D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7" t="4000" r="2125" b="2834"/>
          <a:stretch/>
        </p:blipFill>
        <p:spPr>
          <a:xfrm>
            <a:off x="1140914" y="205740"/>
            <a:ext cx="9987040" cy="555498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85E61D-9E1D-D543-90D5-EE2ADFAEA561}"/>
              </a:ext>
            </a:extLst>
          </p:cNvPr>
          <p:cNvSpPr txBox="1"/>
          <p:nvPr/>
        </p:nvSpPr>
        <p:spPr>
          <a:xfrm>
            <a:off x="3486150" y="6252210"/>
            <a:ext cx="48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Eglise de Couiza</a:t>
            </a:r>
          </a:p>
        </p:txBody>
      </p:sp>
    </p:spTree>
    <p:extLst>
      <p:ext uri="{BB962C8B-B14F-4D97-AF65-F5344CB8AC3E}">
        <p14:creationId xmlns:p14="http://schemas.microsoft.com/office/powerpoint/2010/main" val="270916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44"/>
    </mc:Choice>
    <mc:Fallback>
      <p:transition spd="slow" advTm="1944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E3E527-785E-1743-92C6-1E9611C5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9" t="4333" r="7844" b="10333"/>
          <a:stretch/>
        </p:blipFill>
        <p:spPr>
          <a:xfrm>
            <a:off x="1303020" y="287408"/>
            <a:ext cx="9235440" cy="5530462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D54FD25-49F2-9F4A-9D1F-177B13FB2B47}"/>
              </a:ext>
            </a:extLst>
          </p:cNvPr>
          <p:cNvSpPr txBox="1"/>
          <p:nvPr/>
        </p:nvSpPr>
        <p:spPr>
          <a:xfrm>
            <a:off x="3326130" y="6263640"/>
            <a:ext cx="48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Eglise de </a:t>
            </a:r>
            <a:r>
              <a:rPr lang="fr-FR" sz="2000" dirty="0" err="1"/>
              <a:t>Rouvenac</a:t>
            </a:r>
            <a:r>
              <a:rPr lang="fr-FR" sz="2000" dirty="0"/>
              <a:t> – Val du </a:t>
            </a:r>
            <a:r>
              <a:rPr lang="fr-FR" sz="2000" dirty="0" err="1"/>
              <a:t>Faby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9788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0"/>
    </mc:Choice>
    <mc:Fallback>
      <p:transition spd="slow" advTm="189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C46C60-F7E9-C24C-835A-8EDEAE43D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34" r="519" b="4834"/>
          <a:stretch/>
        </p:blipFill>
        <p:spPr>
          <a:xfrm>
            <a:off x="3398520" y="217170"/>
            <a:ext cx="5116830" cy="585216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8A437C-FF9D-2C45-921F-22D9D915A81A}"/>
              </a:ext>
            </a:extLst>
          </p:cNvPr>
          <p:cNvSpPr txBox="1"/>
          <p:nvPr/>
        </p:nvSpPr>
        <p:spPr>
          <a:xfrm>
            <a:off x="3398520" y="6223635"/>
            <a:ext cx="48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Eglise d’Espéraza</a:t>
            </a:r>
          </a:p>
        </p:txBody>
      </p:sp>
    </p:spTree>
    <p:extLst>
      <p:ext uri="{BB962C8B-B14F-4D97-AF65-F5344CB8AC3E}">
        <p14:creationId xmlns:p14="http://schemas.microsoft.com/office/powerpoint/2010/main" val="246090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7"/>
    </mc:Choice>
    <mc:Fallback>
      <p:transition spd="slow" advTm="1899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C93841-9653-0E44-A4C5-7E3836789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" r="5906"/>
          <a:stretch/>
        </p:blipFill>
        <p:spPr>
          <a:xfrm rot="10800000">
            <a:off x="1343024" y="345233"/>
            <a:ext cx="9063988" cy="5521210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F5FCEF5-0771-8047-8E34-C44AA1DD334B}"/>
              </a:ext>
            </a:extLst>
          </p:cNvPr>
          <p:cNvSpPr txBox="1"/>
          <p:nvPr/>
        </p:nvSpPr>
        <p:spPr>
          <a:xfrm>
            <a:off x="3695700" y="6200775"/>
            <a:ext cx="4869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Crèche Eglise d’Axat</a:t>
            </a:r>
          </a:p>
        </p:txBody>
      </p:sp>
    </p:spTree>
    <p:extLst>
      <p:ext uri="{BB962C8B-B14F-4D97-AF65-F5344CB8AC3E}">
        <p14:creationId xmlns:p14="http://schemas.microsoft.com/office/powerpoint/2010/main" val="425052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59"/>
    </mc:Choice>
    <mc:Fallback>
      <p:transition spd="slow" advTm="18759"/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{0C64F075-EB45-A64B-A44E-5635F0035367}tf10001119</Template>
  <TotalTime>225</TotalTime>
  <Words>164</Words>
  <Application>Microsoft Macintosh PowerPoint</Application>
  <PresentationFormat>Grand écran</PresentationFormat>
  <Paragraphs>23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Apple Chancery</vt:lpstr>
      <vt:lpstr>Arial</vt:lpstr>
      <vt:lpstr>Gill Sans MT</vt:lpstr>
      <vt:lpstr>Galerie</vt:lpstr>
      <vt:lpstr>PAROISSE NOTRE DAME DES MONTS   DE LA HAUTE VALLEE  crèches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PAROISSE NOTRE DAME DES MONTS DE LA HAUTE VALLEE  crèches 2022</dc:title>
  <dc:creator>Annie Coronas</dc:creator>
  <cp:lastModifiedBy>Annie Coronas</cp:lastModifiedBy>
  <cp:revision>16</cp:revision>
  <dcterms:created xsi:type="dcterms:W3CDTF">2022-12-22T15:31:57Z</dcterms:created>
  <dcterms:modified xsi:type="dcterms:W3CDTF">2022-12-22T19:18:42Z</dcterms:modified>
</cp:coreProperties>
</file>