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71" r:id="rId8"/>
    <p:sldId id="260" r:id="rId9"/>
    <p:sldId id="259" r:id="rId10"/>
    <p:sldId id="262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60" d="100"/>
          <a:sy n="60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81141C4-E707-6144-B6B7-3B3F83037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153" y="153670"/>
            <a:ext cx="11066282" cy="449834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cs typeface="Apple Chancery" panose="03020702040506060504" pitchFamily="66" charset="-79"/>
              </a:rPr>
              <a:t>PAROISSE NOTRE DAME DES MONTS </a:t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/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>DE LA HAUTE VALLEE</a:t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/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/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/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/>
            </a: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>crèches 2022</a:t>
            </a:r>
          </a:p>
        </p:txBody>
      </p:sp>
      <p:pic>
        <p:nvPicPr>
          <p:cNvPr id="6" name="ouvrir-les-mains-cueillir-la-lumiere-hubert-bourel.mp3">
            <a:hlinkClick r:id="" action="ppaction://media"/>
            <a:extLst>
              <a:ext uri="{FF2B5EF4-FFF2-40B4-BE49-F238E27FC236}">
                <a16:creationId xmlns="" xmlns:a16="http://schemas.microsoft.com/office/drawing/2014/main" id="{34103050-7F46-CC47-89ED-5B26B82170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7440" y="37084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145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8AB119F-7C00-F646-880E-13375ECEE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570" y="251460"/>
            <a:ext cx="8592949" cy="570357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788B5C6C-7176-AB46-AA39-7F8613849AD2}"/>
              </a:ext>
            </a:extLst>
          </p:cNvPr>
          <p:cNvSpPr txBox="1"/>
          <p:nvPr/>
        </p:nvSpPr>
        <p:spPr>
          <a:xfrm>
            <a:off x="2047976" y="6245593"/>
            <a:ext cx="78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Maison de retraite « Les </a:t>
            </a:r>
            <a:r>
              <a:rPr lang="fr-FR" sz="2000" dirty="0" err="1"/>
              <a:t>Estamounets</a:t>
            </a:r>
            <a:r>
              <a:rPr lang="fr-FR" sz="2000" dirty="0"/>
              <a:t> » Couiza</a:t>
            </a:r>
          </a:p>
        </p:txBody>
      </p:sp>
    </p:spTree>
    <p:extLst>
      <p:ext uri="{BB962C8B-B14F-4D97-AF65-F5344CB8AC3E}">
        <p14:creationId xmlns:p14="http://schemas.microsoft.com/office/powerpoint/2010/main" val="16140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0ECD53E-612A-D040-BD16-472149CBB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840" y="274320"/>
            <a:ext cx="9144000" cy="556641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49DD0C7-D53A-C541-BB16-B6CA1DA21B3A}"/>
              </a:ext>
            </a:extLst>
          </p:cNvPr>
          <p:cNvSpPr txBox="1"/>
          <p:nvPr/>
        </p:nvSpPr>
        <p:spPr>
          <a:xfrm>
            <a:off x="641683" y="6150114"/>
            <a:ext cx="10106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Maison de retraite « LES ESTAMOUNETS » Couiza –Panneaux réalisés avec les cartes et décoration des enfants, des jeunes et de la communauté paroissiale</a:t>
            </a:r>
          </a:p>
        </p:txBody>
      </p:sp>
    </p:spTree>
    <p:extLst>
      <p:ext uri="{BB962C8B-B14F-4D97-AF65-F5344CB8AC3E}">
        <p14:creationId xmlns:p14="http://schemas.microsoft.com/office/powerpoint/2010/main" val="2883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5BC7273-490B-1D4A-AFF8-84F36B07D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D9C37DA7-3B66-BF46-818C-3D1ACCB8B9FD}"/>
              </a:ext>
            </a:extLst>
          </p:cNvPr>
          <p:cNvSpPr txBox="1"/>
          <p:nvPr/>
        </p:nvSpPr>
        <p:spPr>
          <a:xfrm>
            <a:off x="982980" y="228600"/>
            <a:ext cx="104660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 Noël vous soit une espérance</a:t>
            </a:r>
          </a:p>
          <a:p>
            <a:r>
              <a:rPr lang="fr-FR" sz="2400" dirty="0"/>
              <a:t>solidement accrochée dans l’épaisseur de vos nuits !</a:t>
            </a:r>
          </a:p>
          <a:p>
            <a:r>
              <a:rPr lang="fr-FR" sz="2400" dirty="0"/>
              <a:t>Que Noël vous soit une musique </a:t>
            </a:r>
          </a:p>
          <a:p>
            <a:r>
              <a:rPr lang="fr-FR" sz="2400" dirty="0"/>
              <a:t>résonnant joyeusement dans la banale répétition de vos jours !</a:t>
            </a:r>
          </a:p>
          <a:p>
            <a:r>
              <a:rPr lang="fr-FR" sz="2400" dirty="0"/>
              <a:t>Que Noël vous soit une paix</a:t>
            </a:r>
          </a:p>
          <a:p>
            <a:r>
              <a:rPr lang="fr-FR" sz="2400" dirty="0"/>
              <a:t>délicatement posée dans le creux de vos mains !</a:t>
            </a:r>
          </a:p>
          <a:p>
            <a:r>
              <a:rPr lang="fr-FR" sz="2400" dirty="0"/>
              <a:t>Et lorsque votre existence passera</a:t>
            </a:r>
          </a:p>
          <a:p>
            <a:r>
              <a:rPr lang="fr-FR" sz="2400" dirty="0"/>
              <a:t>par les rudes épreuves qui écorchent</a:t>
            </a:r>
          </a:p>
          <a:p>
            <a:r>
              <a:rPr lang="fr-FR" sz="2400" dirty="0"/>
              <a:t>Que l’Enfant de Noël pose en vous sa fidèle tendresse !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000" dirty="0"/>
              <a:t>BELLES ET DOUCES FÊTES DE NOÊL DANS L’ESPERANCE, LA JOIE ET LA PAIX</a:t>
            </a:r>
          </a:p>
        </p:txBody>
      </p:sp>
    </p:spTree>
    <p:extLst>
      <p:ext uri="{BB962C8B-B14F-4D97-AF65-F5344CB8AC3E}">
        <p14:creationId xmlns:p14="http://schemas.microsoft.com/office/powerpoint/2010/main" val="20632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399E346-E74F-8247-80BE-9FCE3DDB8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" y="112594"/>
            <a:ext cx="8290560" cy="3133526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7453BDE7-C2F8-E240-AC09-0B173D49B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040" y="775970"/>
            <a:ext cx="3729990" cy="497332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66DE6B6-D9AA-5445-BD2A-6F4B35DCD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10" y="2761774"/>
            <a:ext cx="6413961" cy="3471862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04E778A1-127A-054B-A33B-865730A8E64A}"/>
              </a:ext>
            </a:extLst>
          </p:cNvPr>
          <p:cNvSpPr txBox="1"/>
          <p:nvPr/>
        </p:nvSpPr>
        <p:spPr>
          <a:xfrm>
            <a:off x="1794258" y="6265920"/>
            <a:ext cx="7927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</a:t>
            </a:r>
            <a:r>
              <a:rPr lang="fr-FR" sz="2000" dirty="0" err="1"/>
              <a:t>Belcaire</a:t>
            </a:r>
            <a:r>
              <a:rPr lang="fr-FR" sz="2000" dirty="0"/>
              <a:t> – Communauté du Plateau de Sault</a:t>
            </a:r>
          </a:p>
        </p:txBody>
      </p:sp>
    </p:spTree>
    <p:extLst>
      <p:ext uri="{BB962C8B-B14F-4D97-AF65-F5344CB8AC3E}">
        <p14:creationId xmlns:p14="http://schemas.microsoft.com/office/powerpoint/2010/main" val="15273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C94C2E-6230-2641-820C-2EF1F8D7D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914" y="205740"/>
            <a:ext cx="9987040" cy="555498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0F85E61D-9E1D-D543-90D5-EE2ADFAEA561}"/>
              </a:ext>
            </a:extLst>
          </p:cNvPr>
          <p:cNvSpPr txBox="1"/>
          <p:nvPr/>
        </p:nvSpPr>
        <p:spPr>
          <a:xfrm>
            <a:off x="3486150" y="6252210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</a:t>
            </a:r>
            <a:r>
              <a:rPr lang="fr-FR" sz="2000" dirty="0" smtClean="0"/>
              <a:t>église </a:t>
            </a:r>
            <a:r>
              <a:rPr lang="fr-FR" sz="2000" dirty="0"/>
              <a:t>de Couiza</a:t>
            </a:r>
          </a:p>
        </p:txBody>
      </p:sp>
    </p:spTree>
    <p:extLst>
      <p:ext uri="{BB962C8B-B14F-4D97-AF65-F5344CB8AC3E}">
        <p14:creationId xmlns:p14="http://schemas.microsoft.com/office/powerpoint/2010/main" val="9370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4E3E527-785E-1743-92C6-1E9611C5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020" y="287408"/>
            <a:ext cx="9235440" cy="5530462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7D54FD25-49F2-9F4A-9D1F-177B13FB2B47}"/>
              </a:ext>
            </a:extLst>
          </p:cNvPr>
          <p:cNvSpPr txBox="1"/>
          <p:nvPr/>
        </p:nvSpPr>
        <p:spPr>
          <a:xfrm>
            <a:off x="2181726" y="6263640"/>
            <a:ext cx="689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Eglise de </a:t>
            </a:r>
            <a:r>
              <a:rPr lang="fr-FR" sz="2000" dirty="0" err="1"/>
              <a:t>Rouvenac</a:t>
            </a:r>
            <a:r>
              <a:rPr lang="fr-FR" sz="2000" dirty="0"/>
              <a:t> – Val du </a:t>
            </a:r>
            <a:r>
              <a:rPr lang="fr-FR" sz="2000" dirty="0" err="1"/>
              <a:t>Faby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012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1C46C60-F7E9-C24C-835A-8EDEAE43D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520" y="217170"/>
            <a:ext cx="5116830" cy="585216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5E8A437C-FF9D-2C45-921F-22D9D915A81A}"/>
              </a:ext>
            </a:extLst>
          </p:cNvPr>
          <p:cNvSpPr txBox="1"/>
          <p:nvPr/>
        </p:nvSpPr>
        <p:spPr>
          <a:xfrm>
            <a:off x="3398520" y="6223635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</a:t>
            </a:r>
            <a:r>
              <a:rPr lang="fr-FR" sz="2000" dirty="0" smtClean="0"/>
              <a:t>église </a:t>
            </a:r>
            <a:r>
              <a:rPr lang="fr-FR" sz="2000" dirty="0"/>
              <a:t>d’Espéraza</a:t>
            </a:r>
          </a:p>
        </p:txBody>
      </p:sp>
    </p:spTree>
    <p:extLst>
      <p:ext uri="{BB962C8B-B14F-4D97-AF65-F5344CB8AC3E}">
        <p14:creationId xmlns:p14="http://schemas.microsoft.com/office/powerpoint/2010/main" val="26292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FC93841-9653-0E44-A4C5-7E3836789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43024" y="345233"/>
            <a:ext cx="9063988" cy="5521210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8F5FCEF5-0771-8047-8E34-C44AA1DD334B}"/>
              </a:ext>
            </a:extLst>
          </p:cNvPr>
          <p:cNvSpPr txBox="1"/>
          <p:nvPr/>
        </p:nvSpPr>
        <p:spPr>
          <a:xfrm>
            <a:off x="3695700" y="6200775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/>
              <a:t>Crèche éEglise</a:t>
            </a:r>
            <a:r>
              <a:rPr lang="fr-FR" sz="2000" dirty="0" smtClean="0"/>
              <a:t> </a:t>
            </a:r>
            <a:r>
              <a:rPr lang="fr-FR" sz="2000" dirty="0"/>
              <a:t>d’Axat</a:t>
            </a:r>
          </a:p>
        </p:txBody>
      </p:sp>
    </p:spTree>
    <p:extLst>
      <p:ext uri="{BB962C8B-B14F-4D97-AF65-F5344CB8AC3E}">
        <p14:creationId xmlns:p14="http://schemas.microsoft.com/office/powerpoint/2010/main" val="41415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0A6027C-0DF9-954E-8852-203F17382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619" y="148590"/>
            <a:ext cx="5554981" cy="5897879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9297D8A4-A5DC-6E4F-9814-FB829FF66516}"/>
              </a:ext>
            </a:extLst>
          </p:cNvPr>
          <p:cNvSpPr txBox="1"/>
          <p:nvPr/>
        </p:nvSpPr>
        <p:spPr>
          <a:xfrm>
            <a:off x="1957137" y="6337031"/>
            <a:ext cx="780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</a:t>
            </a:r>
            <a:r>
              <a:rPr lang="fr-FR" sz="2000" dirty="0" err="1"/>
              <a:t>Belvis</a:t>
            </a:r>
            <a:r>
              <a:rPr lang="fr-FR" sz="2000" dirty="0"/>
              <a:t> – Communauté du Plateau de Sault</a:t>
            </a:r>
          </a:p>
        </p:txBody>
      </p:sp>
    </p:spTree>
    <p:extLst>
      <p:ext uri="{BB962C8B-B14F-4D97-AF65-F5344CB8AC3E}">
        <p14:creationId xmlns:p14="http://schemas.microsoft.com/office/powerpoint/2010/main" val="35612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D9E5060-3DEB-8B4B-A269-422073323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860" y="237740"/>
            <a:ext cx="9521190" cy="5785869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>
            <a:softEdge rad="190500"/>
          </a:effec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5F26297-6430-0C48-83A2-435241B47BB8}"/>
              </a:ext>
            </a:extLst>
          </p:cNvPr>
          <p:cNvSpPr txBox="1"/>
          <p:nvPr/>
        </p:nvSpPr>
        <p:spPr>
          <a:xfrm>
            <a:off x="1572127" y="6252210"/>
            <a:ext cx="7780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</a:t>
            </a:r>
            <a:r>
              <a:rPr lang="fr-FR" sz="2000" dirty="0" err="1"/>
              <a:t>Quérigut</a:t>
            </a:r>
            <a:r>
              <a:rPr lang="fr-FR" sz="2000" dirty="0"/>
              <a:t> – Communauté du </a:t>
            </a:r>
            <a:r>
              <a:rPr lang="fr-FR" sz="2000" dirty="0" err="1"/>
              <a:t>Donezan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8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C208902-9463-2840-BA27-C10809EEA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7210" y="341910"/>
            <a:ext cx="10847070" cy="540737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63B08CC7-1B0A-494C-AF83-4990228E8E20}"/>
              </a:ext>
            </a:extLst>
          </p:cNvPr>
          <p:cNvSpPr txBox="1"/>
          <p:nvPr/>
        </p:nvSpPr>
        <p:spPr>
          <a:xfrm>
            <a:off x="1959543" y="6247999"/>
            <a:ext cx="800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Quillan réalisée par les enfants du caté</a:t>
            </a:r>
          </a:p>
        </p:txBody>
      </p:sp>
    </p:spTree>
    <p:extLst>
      <p:ext uri="{BB962C8B-B14F-4D97-AF65-F5344CB8AC3E}">
        <p14:creationId xmlns:p14="http://schemas.microsoft.com/office/powerpoint/2010/main" val="42798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153</TotalTime>
  <Words>151</Words>
  <Application>Microsoft Office PowerPoint</Application>
  <PresentationFormat>Grand écran</PresentationFormat>
  <Paragraphs>24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Apple Chancery</vt:lpstr>
      <vt:lpstr>Arial</vt:lpstr>
      <vt:lpstr>Gill Sans MT</vt:lpstr>
      <vt:lpstr>Galerie</vt:lpstr>
      <vt:lpstr>PAROISSE NOTRE DAME DES MONTS   DE LA HAUTE VALLEE     crèches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PAROISSE NOTRE DAME DES MONTS   DE LA HAUTE VALLEE     crèches 2022</dc:title>
  <dc:creator>Annie Coronas</dc:creator>
  <cp:lastModifiedBy>Utilisateur</cp:lastModifiedBy>
  <cp:revision>11</cp:revision>
  <dcterms:created xsi:type="dcterms:W3CDTF">2022-12-23T15:53:20Z</dcterms:created>
  <dcterms:modified xsi:type="dcterms:W3CDTF">2022-12-23T20:21:13Z</dcterms:modified>
</cp:coreProperties>
</file>