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4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>
      <p:cViewPr varScale="1">
        <p:scale>
          <a:sx n="101" d="100"/>
          <a:sy n="101" d="100"/>
        </p:scale>
        <p:origin x="132" y="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70CF6F92-ACCE-4842-B24F-062DC4681AA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1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29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1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5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1912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55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42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7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1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5364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1742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prstTxWarp prst="textCurveDown">
              <a:avLst/>
            </a:prstTxWarp>
          </a:bodyPr>
          <a:lstStyle/>
          <a:p>
            <a:r>
              <a:rPr lang="fr-FR" dirty="0" smtClean="0"/>
              <a:t>Paroisse Notre  Dame des Monts de la Haute Vallée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prstTxWarp prst="textWave2">
              <a:avLst/>
            </a:prstTxWarp>
          </a:bodyPr>
          <a:lstStyle/>
          <a:p>
            <a:r>
              <a:rPr lang="fr-FR" dirty="0" smtClean="0"/>
              <a:t>Vos vœux à nos ainés(es)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88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Maison de retraite </a:t>
            </a:r>
            <a:b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  Le Pla du Moulin » Couiza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15331"/>
            <a:ext cx="8449866" cy="5557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96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8136904" cy="5616624"/>
          </a:xfrm>
        </p:spPr>
      </p:pic>
      <p:sp>
        <p:nvSpPr>
          <p:cNvPr id="6" name="ZoneTexte 5"/>
          <p:cNvSpPr txBox="1"/>
          <p:nvPr/>
        </p:nvSpPr>
        <p:spPr>
          <a:xfrm>
            <a:off x="467543" y="188640"/>
            <a:ext cx="8131249" cy="9144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Maison de Retraite «  Al Niu del Roc » Roquefeuil </a:t>
            </a:r>
          </a:p>
          <a:p>
            <a:pPr algn="ctr"/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Plateau de Sault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157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4"/>
            <a:ext cx="7992888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/>
          <p:cNvSpPr txBox="1"/>
          <p:nvPr/>
        </p:nvSpPr>
        <p:spPr>
          <a:xfrm>
            <a:off x="827584" y="188640"/>
            <a:ext cx="7776864" cy="720080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41568"/>
              </a:avLst>
            </a:prstTxWarp>
            <a:spAutoFit/>
          </a:bodyPr>
          <a:lstStyle/>
          <a:p>
            <a:r>
              <a:rPr lang="fr-F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Maison de retraite « Les Estamounets » Couiza</a:t>
            </a:r>
            <a:endParaRPr lang="fr-FR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32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2"/>
            <a:ext cx="8496944" cy="5848107"/>
          </a:xfrm>
          <a:prstGeom prst="snip2DiagRect">
            <a:avLst>
              <a:gd name="adj1" fmla="val 10424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323528" y="66328"/>
            <a:ext cx="8496944" cy="77038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Maison de Retraite « La Coustète » Quillan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08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496944" cy="576064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3528" y="66328"/>
            <a:ext cx="8496944" cy="77038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Maison de Retraite « Mariapolis »Belcaire</a:t>
            </a:r>
          </a:p>
          <a:p>
            <a:pPr algn="ctr"/>
            <a:r>
              <a:rPr lang="fr-F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Plateau de Sault</a:t>
            </a:r>
            <a:endParaRPr lang="fr-F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46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" t="2523" r="889"/>
          <a:stretch/>
        </p:blipFill>
        <p:spPr>
          <a:xfrm rot="10800000">
            <a:off x="467544" y="747310"/>
            <a:ext cx="8208912" cy="59220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7544" y="0"/>
            <a:ext cx="8208912" cy="770384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fr-F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Maison de Retraite « Gaudissard »Espéraza</a:t>
            </a:r>
            <a:endParaRPr lang="fr-FR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0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t="1700" r="1180" b="1700"/>
          <a:stretch/>
        </p:blipFill>
        <p:spPr>
          <a:xfrm>
            <a:off x="467544" y="260648"/>
            <a:ext cx="4689698" cy="633301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ZoneTexte 5"/>
          <p:cNvSpPr txBox="1"/>
          <p:nvPr/>
        </p:nvSpPr>
        <p:spPr>
          <a:xfrm>
            <a:off x="5364088" y="1257330"/>
            <a:ext cx="352839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+mn-lt"/>
              </a:rPr>
              <a:t>"La tendresse à douze </a:t>
            </a:r>
            <a:r>
              <a:rPr lang="fr-FR" sz="1200" b="1" dirty="0" smtClean="0">
                <a:latin typeface="+mn-lt"/>
              </a:rPr>
              <a:t>temps« </a:t>
            </a:r>
            <a:endParaRPr lang="fr-FR" sz="1200" dirty="0" smtClean="0">
              <a:latin typeface="+mn-lt"/>
            </a:endParaRPr>
          </a:p>
          <a:p>
            <a:endParaRPr lang="fr-FR" sz="1200" b="1" dirty="0">
              <a:latin typeface="+mn-lt"/>
            </a:endParaRPr>
          </a:p>
          <a:p>
            <a:r>
              <a:rPr lang="fr-FR" sz="1200" b="1" dirty="0" smtClean="0">
                <a:latin typeface="+mn-lt"/>
              </a:rPr>
              <a:t>Ce </a:t>
            </a:r>
            <a:r>
              <a:rPr lang="fr-FR" sz="1200" b="1" dirty="0">
                <a:latin typeface="+mn-lt"/>
              </a:rPr>
              <a:t>n'est pas une légende qui continue</a:t>
            </a:r>
            <a:endParaRPr lang="fr-FR" sz="1200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mais un peu comme une histoire qui commence,</a:t>
            </a:r>
            <a:br>
              <a:rPr lang="fr-FR" sz="1200" b="1" dirty="0">
                <a:latin typeface="+mn-lt"/>
              </a:rPr>
            </a:br>
            <a:r>
              <a:rPr lang="fr-FR" sz="1200" b="1" dirty="0" smtClean="0">
                <a:latin typeface="+mn-lt"/>
              </a:rPr>
              <a:t>et </a:t>
            </a:r>
            <a:r>
              <a:rPr lang="fr-FR" sz="1200" b="1" dirty="0">
                <a:latin typeface="+mn-lt"/>
              </a:rPr>
              <a:t>qui s'épanouit dans la perfection du chiffre 12.</a:t>
            </a:r>
            <a:endParaRPr lang="fr-FR" sz="1200" dirty="0">
              <a:latin typeface="+mn-lt"/>
            </a:endParaRPr>
          </a:p>
          <a:p>
            <a:endParaRPr lang="fr-FR" sz="1200" b="1" dirty="0" smtClean="0">
              <a:latin typeface="+mn-lt"/>
            </a:endParaRPr>
          </a:p>
          <a:p>
            <a:r>
              <a:rPr lang="fr-FR" sz="1200" b="1" dirty="0" smtClean="0">
                <a:latin typeface="+mn-lt"/>
              </a:rPr>
              <a:t>Douze </a:t>
            </a:r>
            <a:r>
              <a:rPr lang="fr-FR" sz="1200" b="1" dirty="0">
                <a:latin typeface="+mn-lt"/>
              </a:rPr>
              <a:t>mois pour se dire, se rencontrer, s'aimer.</a:t>
            </a:r>
            <a:br>
              <a:rPr lang="fr-FR" sz="1200" b="1" dirty="0">
                <a:latin typeface="+mn-lt"/>
              </a:rPr>
            </a:br>
            <a:r>
              <a:rPr lang="fr-FR" sz="1200" b="1" dirty="0" smtClean="0">
                <a:latin typeface="+mn-lt"/>
              </a:rPr>
              <a:t>Oui</a:t>
            </a:r>
            <a:r>
              <a:rPr lang="fr-FR" sz="1200" b="1" dirty="0">
                <a:latin typeface="+mn-lt"/>
              </a:rPr>
              <a:t>, une histoire pas comme les autres puisque c'est toi qui l'écris...</a:t>
            </a:r>
            <a:endParaRPr lang="fr-FR" sz="1200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Et les mots pour te dire vont se colorer de mille feux,</a:t>
            </a:r>
            <a:br>
              <a:rPr lang="fr-FR" sz="1200" b="1" dirty="0">
                <a:latin typeface="+mn-lt"/>
              </a:rPr>
            </a:br>
            <a:r>
              <a:rPr lang="fr-FR" sz="1200" b="1" dirty="0" smtClean="0">
                <a:latin typeface="+mn-lt"/>
              </a:rPr>
              <a:t>les </a:t>
            </a:r>
            <a:r>
              <a:rPr lang="fr-FR" sz="1200" b="1" dirty="0">
                <a:latin typeface="+mn-lt"/>
              </a:rPr>
              <a:t>feux d'une espérance qui est sans cesse à naître,</a:t>
            </a:r>
            <a:br>
              <a:rPr lang="fr-FR" sz="1200" b="1" dirty="0">
                <a:latin typeface="+mn-lt"/>
              </a:rPr>
            </a:br>
            <a:r>
              <a:rPr lang="fr-FR" sz="1200" b="1" dirty="0" smtClean="0">
                <a:latin typeface="+mn-lt"/>
              </a:rPr>
              <a:t>les </a:t>
            </a:r>
            <a:r>
              <a:rPr lang="fr-FR" sz="1200" b="1" dirty="0">
                <a:latin typeface="+mn-lt"/>
              </a:rPr>
              <a:t>feux d'une relation qu'il faut toujours réinventer,</a:t>
            </a:r>
            <a:endParaRPr lang="fr-FR" sz="1200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les feux de la tendresse qui </a:t>
            </a:r>
            <a:r>
              <a:rPr lang="fr-FR" sz="1200" b="1" dirty="0" smtClean="0">
                <a:latin typeface="+mn-lt"/>
              </a:rPr>
              <a:t>seuls </a:t>
            </a:r>
            <a:r>
              <a:rPr lang="fr-FR" sz="1200" b="1" dirty="0">
                <a:latin typeface="+mn-lt"/>
              </a:rPr>
              <a:t>peuvent s'écrire</a:t>
            </a:r>
            <a:endParaRPr lang="fr-FR" sz="1200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avec l'encre bleue des beaux jours de la vie,</a:t>
            </a:r>
            <a:br>
              <a:rPr lang="fr-FR" sz="1200" b="1" dirty="0">
                <a:latin typeface="+mn-lt"/>
              </a:rPr>
            </a:br>
            <a:r>
              <a:rPr lang="fr-FR" sz="1200" b="1" dirty="0" smtClean="0">
                <a:latin typeface="+mn-lt"/>
              </a:rPr>
              <a:t>noire</a:t>
            </a:r>
            <a:r>
              <a:rPr lang="fr-FR" sz="1200" b="1" dirty="0">
                <a:latin typeface="+mn-lt"/>
              </a:rPr>
              <a:t>, parfois, pour les temps de tristesse,</a:t>
            </a:r>
            <a:endParaRPr lang="fr-FR" sz="1200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rouge pour l'amour qui sans cesse t'habitera.</a:t>
            </a:r>
            <a:br>
              <a:rPr lang="fr-FR" sz="1200" b="1" dirty="0">
                <a:latin typeface="+mn-lt"/>
              </a:rPr>
            </a:br>
            <a:endParaRPr lang="fr-FR" sz="1200" dirty="0">
              <a:latin typeface="+mn-lt"/>
            </a:endParaRPr>
          </a:p>
          <a:p>
            <a:r>
              <a:rPr lang="fr-FR" sz="1200" b="1" dirty="0">
                <a:latin typeface="+mn-lt"/>
              </a:rPr>
              <a:t>Comme cette espérance que nous avons vu naître une nuit de Noël</a:t>
            </a:r>
            <a:br>
              <a:rPr lang="fr-FR" sz="1200" b="1" dirty="0">
                <a:latin typeface="+mn-lt"/>
              </a:rPr>
            </a:br>
            <a:r>
              <a:rPr lang="fr-FR" sz="1200" b="1" dirty="0" smtClean="0">
                <a:latin typeface="+mn-lt"/>
              </a:rPr>
              <a:t>jusqu'au </a:t>
            </a:r>
            <a:r>
              <a:rPr lang="fr-FR" sz="1200" b="1" dirty="0">
                <a:latin typeface="+mn-lt"/>
              </a:rPr>
              <a:t>matin de l'Épiphanie,</a:t>
            </a:r>
            <a:br>
              <a:rPr lang="fr-FR" sz="1200" b="1" dirty="0">
                <a:latin typeface="+mn-lt"/>
              </a:rPr>
            </a:br>
            <a:r>
              <a:rPr lang="fr-FR" sz="1200" b="1" dirty="0" smtClean="0">
                <a:latin typeface="+mn-lt"/>
              </a:rPr>
              <a:t>pour </a:t>
            </a:r>
            <a:r>
              <a:rPr lang="fr-FR" sz="1200" b="1" dirty="0">
                <a:latin typeface="+mn-lt"/>
              </a:rPr>
              <a:t>repartir avec les mages, </a:t>
            </a:r>
            <a:br>
              <a:rPr lang="fr-FR" sz="1200" b="1" dirty="0">
                <a:latin typeface="+mn-lt"/>
              </a:rPr>
            </a:br>
            <a:r>
              <a:rPr lang="fr-FR" sz="1200" b="1" dirty="0" smtClean="0">
                <a:latin typeface="+mn-lt"/>
              </a:rPr>
              <a:t>traverser </a:t>
            </a:r>
            <a:r>
              <a:rPr lang="fr-FR" sz="1200" b="1" dirty="0">
                <a:latin typeface="+mn-lt"/>
              </a:rPr>
              <a:t>tous les déserts de nos vies</a:t>
            </a:r>
            <a:r>
              <a:rPr lang="fr-FR" sz="1200" b="1" dirty="0" smtClean="0">
                <a:latin typeface="+mn-lt"/>
              </a:rPr>
              <a:t>.</a:t>
            </a:r>
          </a:p>
          <a:p>
            <a:endParaRPr lang="fr-FR" sz="1200" b="1" dirty="0">
              <a:latin typeface="+mn-lt"/>
            </a:endParaRPr>
          </a:p>
          <a:p>
            <a:r>
              <a:rPr lang="fr-FR" sz="1200" b="1" dirty="0" smtClean="0">
                <a:latin typeface="+mn-lt"/>
              </a:rPr>
              <a:t>Belle et Sainte Année 2021</a:t>
            </a:r>
            <a:endParaRPr lang="fr-FR" sz="1200" dirty="0">
              <a:latin typeface="+mn-lt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64088" y="260648"/>
            <a:ext cx="3312368" cy="50973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fr-FR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n-lt"/>
              </a:rPr>
              <a:t>Eglise de Quillan</a:t>
            </a:r>
            <a:endParaRPr lang="fr-FR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14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true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true</OpenTemplate>
    <SourceTitle xmlns="6d93d202-47fc-4405-873a-cab67cc5f1b2">Snowflakes design template</SourceTitle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480116</Value>
      <Value>480153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OfficeOnline,OfficeOnlineVNext</PublishTargets>
    <AcquiredFrom xmlns="6d93d202-47fc-4405-873a-cab67cc5f1b2">Internal MS</AcquiredFrom>
    <AssetStart xmlns="6d93d202-47fc-4405-873a-cab67cc5f1b2">2012-01-27T21:37:00+00:00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>Complete</TemplateStatus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TP102821218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814963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true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1928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4F48D78E-CDF1-48C0-9440-56D950BCED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6B41ED-1CF0-48A9-A975-B6689A3BB8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04EDB9-6A61-4E59-B0C5-EACD634FAAA8}">
  <ds:schemaRefs>
    <ds:schemaRef ds:uri="http://schemas.microsoft.com/office/2006/documentManagement/types"/>
    <ds:schemaRef ds:uri="6d93d202-47fc-4405-873a-cab67cc5f1b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4acb2c5-0a2b-4bda-bd34-58e36cbb80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48</Words>
  <Application>Microsoft Office PowerPoint</Application>
  <PresentationFormat>Affichage à l'écran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1" baseType="lpstr">
      <vt:lpstr>Arial</vt:lpstr>
      <vt:lpstr>Garamond</vt:lpstr>
      <vt:lpstr>Default Design</vt:lpstr>
      <vt:lpstr>Paroisse Notre  Dame des Monts de la Haute Vallée</vt:lpstr>
      <vt:lpstr>Maison de retraite  «  Le Pla du Moulin » Couiza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Utilisateur</dc:creator>
  <cp:keywords/>
  <dc:description/>
  <cp:lastModifiedBy>Utilisateur</cp:lastModifiedBy>
  <cp:revision>8</cp:revision>
  <dcterms:created xsi:type="dcterms:W3CDTF">2021-01-01T10:48:32Z</dcterms:created>
  <dcterms:modified xsi:type="dcterms:W3CDTF">2021-01-01T11:51:40Z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9722800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  <property fmtid="{D5CDD505-2E9C-101B-9397-08002B2CF9AE}" pid="15" name="_MarkAsFinal">
    <vt:bool>true</vt:bool>
  </property>
</Properties>
</file>