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3" r:id="rId5"/>
    <p:sldId id="260" r:id="rId6"/>
    <p:sldId id="259" r:id="rId7"/>
    <p:sldId id="265" r:id="rId8"/>
    <p:sldId id="267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2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Lloret" userId="3982d549ba0911d9" providerId="LiveId" clId="{2CB1DFB3-6393-4CC8-BB30-13172A126784}"/>
    <pc:docChg chg="custSel delSld modSld">
      <pc:chgData name="Jane Lloret" userId="3982d549ba0911d9" providerId="LiveId" clId="{2CB1DFB3-6393-4CC8-BB30-13172A126784}" dt="2023-09-14T15:01:13.482" v="347" actId="2696"/>
      <pc:docMkLst>
        <pc:docMk/>
      </pc:docMkLst>
      <pc:sldChg chg="modSp mod">
        <pc:chgData name="Jane Lloret" userId="3982d549ba0911d9" providerId="LiveId" clId="{2CB1DFB3-6393-4CC8-BB30-13172A126784}" dt="2023-09-12T07:54:36.522" v="122" actId="20577"/>
        <pc:sldMkLst>
          <pc:docMk/>
          <pc:sldMk cId="3793298994" sldId="257"/>
        </pc:sldMkLst>
        <pc:spChg chg="mod">
          <ac:chgData name="Jane Lloret" userId="3982d549ba0911d9" providerId="LiveId" clId="{2CB1DFB3-6393-4CC8-BB30-13172A126784}" dt="2023-09-12T07:54:36.522" v="122" actId="20577"/>
          <ac:spMkLst>
            <pc:docMk/>
            <pc:sldMk cId="3793298994" sldId="257"/>
            <ac:spMk id="3" creationId="{2C2E9949-F20B-66F4-21FF-0C4604605E4B}"/>
          </ac:spMkLst>
        </pc:spChg>
      </pc:sldChg>
      <pc:sldChg chg="del">
        <pc:chgData name="Jane Lloret" userId="3982d549ba0911d9" providerId="LiveId" clId="{2CB1DFB3-6393-4CC8-BB30-13172A126784}" dt="2023-09-14T15:01:13.482" v="347" actId="2696"/>
        <pc:sldMkLst>
          <pc:docMk/>
          <pc:sldMk cId="2526574844" sldId="258"/>
        </pc:sldMkLst>
      </pc:sldChg>
      <pc:sldChg chg="modSp mod">
        <pc:chgData name="Jane Lloret" userId="3982d549ba0911d9" providerId="LiveId" clId="{2CB1DFB3-6393-4CC8-BB30-13172A126784}" dt="2023-09-12T09:03:15.754" v="343" actId="20577"/>
        <pc:sldMkLst>
          <pc:docMk/>
          <pc:sldMk cId="776462824" sldId="260"/>
        </pc:sldMkLst>
        <pc:spChg chg="mod">
          <ac:chgData name="Jane Lloret" userId="3982d549ba0911d9" providerId="LiveId" clId="{2CB1DFB3-6393-4CC8-BB30-13172A126784}" dt="2023-09-12T09:03:15.754" v="343" actId="20577"/>
          <ac:spMkLst>
            <pc:docMk/>
            <pc:sldMk cId="776462824" sldId="260"/>
            <ac:spMk id="40" creationId="{3257B7A0-177A-DC3F-F441-8A9CF529DC6A}"/>
          </ac:spMkLst>
        </pc:spChg>
      </pc:sldChg>
      <pc:sldChg chg="modSp mod">
        <pc:chgData name="Jane Lloret" userId="3982d549ba0911d9" providerId="LiveId" clId="{2CB1DFB3-6393-4CC8-BB30-13172A126784}" dt="2023-09-12T07:55:50.083" v="169"/>
        <pc:sldMkLst>
          <pc:docMk/>
          <pc:sldMk cId="2529369295" sldId="263"/>
        </pc:sldMkLst>
        <pc:spChg chg="mod">
          <ac:chgData name="Jane Lloret" userId="3982d549ba0911d9" providerId="LiveId" clId="{2CB1DFB3-6393-4CC8-BB30-13172A126784}" dt="2023-09-12T07:55:50.083" v="169"/>
          <ac:spMkLst>
            <pc:docMk/>
            <pc:sldMk cId="2529369295" sldId="263"/>
            <ac:spMk id="3" creationId="{2C2E9949-F20B-66F4-21FF-0C4604605E4B}"/>
          </ac:spMkLst>
        </pc:spChg>
      </pc:sldChg>
      <pc:sldChg chg="modSp mod">
        <pc:chgData name="Jane Lloret" userId="3982d549ba0911d9" providerId="LiveId" clId="{2CB1DFB3-6393-4CC8-BB30-13172A126784}" dt="2023-09-12T09:04:40.632" v="344" actId="6549"/>
        <pc:sldMkLst>
          <pc:docMk/>
          <pc:sldMk cId="2602611475" sldId="265"/>
        </pc:sldMkLst>
        <pc:spChg chg="mod">
          <ac:chgData name="Jane Lloret" userId="3982d549ba0911d9" providerId="LiveId" clId="{2CB1DFB3-6393-4CC8-BB30-13172A126784}" dt="2023-09-12T09:04:40.632" v="344" actId="6549"/>
          <ac:spMkLst>
            <pc:docMk/>
            <pc:sldMk cId="2602611475" sldId="265"/>
            <ac:spMk id="40" creationId="{3257B7A0-177A-DC3F-F441-8A9CF529DC6A}"/>
          </ac:spMkLst>
        </pc:spChg>
      </pc:sldChg>
      <pc:sldChg chg="modSp mod">
        <pc:chgData name="Jane Lloret" userId="3982d549ba0911d9" providerId="LiveId" clId="{2CB1DFB3-6393-4CC8-BB30-13172A126784}" dt="2023-09-12T09:05:54.900" v="346" actId="6549"/>
        <pc:sldMkLst>
          <pc:docMk/>
          <pc:sldMk cId="3004092181" sldId="267"/>
        </pc:sldMkLst>
        <pc:spChg chg="mod">
          <ac:chgData name="Jane Lloret" userId="3982d549ba0911d9" providerId="LiveId" clId="{2CB1DFB3-6393-4CC8-BB30-13172A126784}" dt="2023-09-12T09:05:54.900" v="346" actId="6549"/>
          <ac:spMkLst>
            <pc:docMk/>
            <pc:sldMk cId="3004092181" sldId="267"/>
            <ac:spMk id="5" creationId="{CE81B5E2-E27D-5452-9A03-1473A7D00751}"/>
          </ac:spMkLst>
        </pc:spChg>
      </pc:sldChg>
      <pc:sldChg chg="modSp mod">
        <pc:chgData name="Jane Lloret" userId="3982d549ba0911d9" providerId="LiveId" clId="{2CB1DFB3-6393-4CC8-BB30-13172A126784}" dt="2023-09-12T08:29:00.250" v="232" actId="20577"/>
        <pc:sldMkLst>
          <pc:docMk/>
          <pc:sldMk cId="3428542606" sldId="268"/>
        </pc:sldMkLst>
        <pc:spChg chg="mod">
          <ac:chgData name="Jane Lloret" userId="3982d549ba0911d9" providerId="LiveId" clId="{2CB1DFB3-6393-4CC8-BB30-13172A126784}" dt="2023-09-12T08:29:00.250" v="232" actId="20577"/>
          <ac:spMkLst>
            <pc:docMk/>
            <pc:sldMk cId="3428542606" sldId="268"/>
            <ac:spMk id="3" creationId="{1E1957BB-DD1B-F955-BFA7-A2A040370F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8A38B6-4698-B7B9-181A-85D9731A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550D6C-1A10-6195-C57F-CD2FF1F39A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55711D-1453-2D9A-3C14-5F2F60D44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A50BE6-74C2-5362-44EC-429B53965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1CBEAC-E587-9D38-4789-99103570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6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9F58CE-B977-BD0B-8330-0F94CFB6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29A2B9-BFFC-BC72-6FAA-04750B24F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64FE86-95BB-0F8C-A74F-1704976A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B787B6-BB47-482B-AE5F-B0EB7BAF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87067F-3A28-5F07-4DB6-776B9B5C3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48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E1266C-D8D6-3593-9CC2-4C0B3DD967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59E168-753F-38C1-1D3B-4239F78AD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3793A1-B266-2DCB-455E-33F526D8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160C4C-A6D4-6278-71F9-F1AF90F9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0E7352-A01C-BEA7-92A9-57E47158F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6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0B345E-4CFD-D2DB-79A8-17DEA3E16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6D388B-861C-E5A0-1740-341125E98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85F7E6-D568-23EA-F8DC-DE8B91E5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8C371F-C841-4E0E-F80B-95A2415D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5A0FE9-7A35-5E6D-4A79-544ACA7D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50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D5228-BA39-66A5-5681-CFEC3597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01C62F-C725-0A63-EEFC-48B9E565E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7139C2-6D7F-CE73-6A69-A47D8F69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F78955-6174-C6CF-EA5A-0A998B5CE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D3989B-E82E-0BC4-1B46-9EC1366A5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9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6E7F4-D14E-89F0-0C00-A67218CC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8724E6-AD52-0741-4E3E-EFA15D0D5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FE6A01-C61E-D4E3-4F3A-C41E868AF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515E45-73AF-0225-DCA5-702C5E67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FDCC23-4E2B-538C-EAC6-34825971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27B9ED-A369-4B2D-1FB9-2B64EDE7E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06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2F310-D1AB-E563-0755-F7B969002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33A744-4191-9479-F756-E67BCE361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D8B3FB-AB96-EFF7-4BA1-D03EF9CF6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A630D56-2C60-36D2-BA4F-7587ABC12E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8A8190-7D33-7EAB-1240-783B5010C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F2FF9BB-957E-C5B2-BAA1-E2694D114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0F95F38-0EB3-DC18-2FC2-0111135A2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1046DE-0BE5-65A4-7246-6F058E3CD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44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45D37-98A7-DA7F-6FC8-334B8AC1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7D5C22-DC80-373D-5EB6-FB13D1177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E99A018-862C-A370-C4C2-6418EA034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D4E906-782A-537E-2B9B-4D3C1671D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14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02E1B1D-648E-AFA9-5CCC-0591143C7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542EC05-1F1B-75BE-7ACE-54DF8F3E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879FDD-3CD0-E43E-EEF3-206923A1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539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C6AB61-8EA8-6708-6164-2B32EB88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3A960B-BCFB-7D8B-5F29-073CB8A33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E6B32E-BFE1-C661-97D7-F48308743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B3C076-90E9-3B3E-3755-A2468410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BE214D-B1F1-317F-BEF0-67124C7E4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F85CF3-0529-D783-9583-77F91ECD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43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87433C-9253-3C69-1CB9-DF807727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21C5F9-0498-A304-59A1-9AA32F4BB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853EC1-E54B-1D6F-8478-0495D8CD2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F33E29-9F32-E0E0-D3CD-BA75C9B6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E84EA8-EB18-0731-C6F6-4C6A7727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2FF54-7395-9E88-293D-D29F490A0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7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B78C530-2F87-21BB-58A5-72571C47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3E996D-CFE4-9933-C254-C459C911A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3B9D25-BC65-98EA-4AE5-E2DBB1FC8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5DB4-1C75-41C4-B8A8-5CE98A48034F}" type="datetimeFigureOut">
              <a:rPr lang="fr-FR" smtClean="0"/>
              <a:t>14/09/2023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9FE0B6-614A-D7C5-D408-5BF4A7B14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36D7C6-175C-09B7-0C7A-1C188C911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C06DE-47DC-42B9-A4F4-CA7A758CA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06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 descr="Une image contenant texte, capture d’écran, équipement électronique, afficher&#10;&#10;Description générée automatiquement">
            <a:extLst>
              <a:ext uri="{FF2B5EF4-FFF2-40B4-BE49-F238E27FC236}">
                <a16:creationId xmlns:a16="http://schemas.microsoft.com/office/drawing/2014/main" id="{3442204F-E5B2-C395-D991-5BC7C4A78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720" t="24616" r="27884" b="23077"/>
          <a:stretch/>
        </p:blipFill>
        <p:spPr>
          <a:xfrm>
            <a:off x="743009" y="511293"/>
            <a:ext cx="4697727" cy="566567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AB189A7-A407-6376-DCF8-8DFB28BFD3CF}"/>
              </a:ext>
            </a:extLst>
          </p:cNvPr>
          <p:cNvSpPr txBox="1"/>
          <p:nvPr/>
        </p:nvSpPr>
        <p:spPr>
          <a:xfrm>
            <a:off x="5894962" y="1984443"/>
            <a:ext cx="5458838" cy="4192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Propositions 2023/2024</a:t>
            </a:r>
          </a:p>
        </p:txBody>
      </p:sp>
    </p:spTree>
    <p:extLst>
      <p:ext uri="{BB962C8B-B14F-4D97-AF65-F5344CB8AC3E}">
        <p14:creationId xmlns:p14="http://schemas.microsoft.com/office/powerpoint/2010/main" val="352044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E1957BB-DD1B-F955-BFA7-A2A040370F81}"/>
              </a:ext>
            </a:extLst>
          </p:cNvPr>
          <p:cNvSpPr txBox="1"/>
          <p:nvPr/>
        </p:nvSpPr>
        <p:spPr>
          <a:xfrm>
            <a:off x="403123" y="127952"/>
            <a:ext cx="11149780" cy="6705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fr-FR" sz="2000" b="1" kern="1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Chapitre sur le site aude.catholique.fr </a:t>
            </a:r>
          </a:p>
          <a:p>
            <a:pPr marL="457200">
              <a:lnSpc>
                <a:spcPct val="107000"/>
              </a:lnSpc>
            </a:pPr>
            <a:endParaRPr lang="fr-F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diocésaine des adultes : 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Actualité - Thème de l’année 2023/24 – « Vulnérabilités » - </a:t>
            </a:r>
            <a:r>
              <a:rPr lang="fr-FR" sz="2000" i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déclinaison des formations tous confondus qui tombent dans ce thème avec lien vers les rubriques ci-après :</a:t>
            </a:r>
          </a:p>
          <a:p>
            <a:pPr marL="457200">
              <a:lnSpc>
                <a:spcPct val="107000"/>
              </a:lnSpc>
            </a:pPr>
            <a:r>
              <a:rPr lang="fr-FR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PUC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(catalogue)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FODAP –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(propositions en brochure)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Sessions </a:t>
            </a:r>
            <a:r>
              <a:rPr lang="fr-FR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Mess’AJE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(proposition Ste Trinité en Alaric – 2 et 3 mars « La Passion selon Saint Jean))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 formations en diocèse 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Calendrier général des formations en diocèse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(à vérifier et mettre à jour)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Pastorale des jeunes (catéchistes) -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flyers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Pastorale de la Santé -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flyers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Pastorale de la liturgie sacramentelle - </a:t>
            </a:r>
            <a:r>
              <a:rPr lang="fr-FR" sz="2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flyers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 formations 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paroissiale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communautés religieuses (hébreu, géographie biblique, histoire de l’art sacré…) 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PUC hors catalogue (hébreu)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Ponctuel – proposition de Nicole Blin – « Bâtir un projet pastoral</a:t>
            </a:r>
          </a:p>
        </p:txBody>
      </p:sp>
    </p:spTree>
    <p:extLst>
      <p:ext uri="{BB962C8B-B14F-4D97-AF65-F5344CB8AC3E}">
        <p14:creationId xmlns:p14="http://schemas.microsoft.com/office/powerpoint/2010/main" val="3428542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ED1E176-CE71-7D28-5D3B-3B27B1D5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3700">
                <a:solidFill>
                  <a:srgbClr val="FFFFFF"/>
                </a:solidFill>
              </a:rPr>
              <a:t>Thème « les Vulnérabilités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2E9949-F20B-66F4-21FF-0C4604605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403412"/>
            <a:ext cx="6539059" cy="5792115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fr-FR" sz="17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modules proposés par le Pôle Universitaire Catholique à Narbonne (samedi 9h30-12h30)</a:t>
            </a:r>
            <a:endParaRPr lang="fr-FR" sz="1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Grand Age et vulnérabilités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- par le Père Evrard - 30 septembre 2023, 7 octobre, 25 Novembre, 9 Décembre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Vulnérabilités du vivant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Vincent Grégoire Delory : 14 Octobre 2023, 18 Novembre, 2 décembre, 13 janvier 2024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Philosophie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Bernard </a:t>
            </a:r>
            <a:r>
              <a:rPr lang="fr-FR" sz="17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Ibal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Février 2024, 2 Mars, 16 Mars, 30 Mars, 27 Avril</a:t>
            </a:r>
          </a:p>
          <a:p>
            <a:pPr marL="0" lvl="0" indent="0">
              <a:spcAft>
                <a:spcPts val="800"/>
              </a:spcAft>
              <a:buNone/>
            </a:pPr>
            <a:r>
              <a:rPr lang="fr-FR" sz="17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Propositions de la Pastorale de la Santé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diocésaine sur la solitude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- 16 janvier 2024 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derniers secours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le 13 </a:t>
            </a:r>
            <a:r>
              <a:rPr lang="fr-FR" sz="17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Trèbes et deuxième journée à définir - par un soignant et une bénévole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Troisième journée – thème et date (avril) à définir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fr-FR" sz="17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Proposition de la Pastorale liturgique et sacramentelle</a:t>
            </a:r>
            <a:endParaRPr lang="fr-FR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fins dernières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avec Sr Elisabeth </a:t>
            </a:r>
            <a:r>
              <a:rPr lang="fr-FR" sz="17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fr-FR" sz="17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berson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18 novembre – pour les équipes funérailles diocésaines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fr-FR" sz="17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Proposition de l’IERP</a:t>
            </a:r>
            <a:endParaRPr lang="fr-FR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les pauvres nous évangélisent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Père François </a:t>
            </a:r>
            <a:r>
              <a:rPr lang="fr-FR" sz="17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Odinet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14 et 15 mars– ouvert à tous</a:t>
            </a: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9329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ED1E176-CE71-7D28-5D3B-3B27B1D5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3700">
                <a:solidFill>
                  <a:srgbClr val="FFFFFF"/>
                </a:solidFill>
              </a:rPr>
              <a:t>Thème « les Vulnérabilités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2E9949-F20B-66F4-21FF-0C4604605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À l’écoute des familles en deuil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(cycle formation des équipes funérailles) avec Fabienne PONCATO, formatrice en Ressources Humaines NDA 30 </a:t>
            </a:r>
            <a:r>
              <a:rPr lang="fr-FR" sz="1800" kern="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eptembre 2023 de 9h30 à 16h 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conception de la mort dans le monde d’aujourd’hui et l’espérance chrétienne : une approche biblique 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Samedi 20 </a:t>
            </a:r>
            <a:r>
              <a:rPr lang="fr-FR" sz="1800" kern="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anvier 2024 à NDA avec Père Gilles SEMENOU, membre du service diocésain de la Formation Permanente (cycle formation des équipes funérailles) 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crois en la Résurrection 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Une synthèse théologique des sujets abordés avec le Père Pierre REMISE, coordinateur PLS de la province de Montpellier - Samedi 9 </a:t>
            </a:r>
            <a:r>
              <a:rPr lang="fr-FR" sz="1800" kern="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fr-FR" sz="1800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ars 2024 à NDA  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529369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EF41C0-7BD6-1E81-B919-A5A0B325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Parcours bibliques</a:t>
            </a:r>
          </a:p>
        </p:txBody>
      </p:sp>
      <p:sp>
        <p:nvSpPr>
          <p:cNvPr id="40" name="Espace réservé du contenu 2">
            <a:extLst>
              <a:ext uri="{FF2B5EF4-FFF2-40B4-BE49-F238E27FC236}">
                <a16:creationId xmlns:a16="http://schemas.microsoft.com/office/drawing/2014/main" id="{3257B7A0-177A-DC3F-F441-8A9CF529D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Travailler et s’approprier un texte biblique en catéchèse et avec des jeunes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avec l’abbé Gilles SEMENOU – Pastorale des jeunes – 12 octobre – 18 novembre – ND de l’Abbaye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Bible: que d’histoires ! Récits bibliques et genres littéraires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avec l’abbé Gilles SEMENOU – ouvert à tous – 14 mars – 27 avril – ND de l’Abbaye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7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ébreu </a:t>
            </a:r>
            <a:r>
              <a:rPr lang="fr-F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commentaires et traductions à partir de textes de la Bible – ouvert à tous, de préférence sachant déjà lire l’hébreu </a:t>
            </a:r>
            <a:r>
              <a:rPr lang="fr-FR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Bernard Geoffroy – à </a:t>
            </a:r>
            <a:r>
              <a:rPr lang="fr-FR" sz="17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Prouilhe</a:t>
            </a:r>
            <a:r>
              <a:rPr lang="fr-FR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au PUC à Narbonne (hors catalogue)</a:t>
            </a:r>
            <a:endParaRPr lang="fr-FR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Géographie biblique 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Bernard Geoffroy – à </a:t>
            </a:r>
            <a:r>
              <a:rPr lang="fr-FR" sz="17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Prouilhe</a:t>
            </a:r>
            <a:endParaRPr lang="fr-FR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et Bible </a:t>
            </a:r>
            <a:r>
              <a:rPr lang="fr-FR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Anne Chevillard à </a:t>
            </a:r>
            <a:r>
              <a:rPr lang="fr-FR" sz="17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Prouilhe</a:t>
            </a:r>
            <a:endParaRPr lang="fr-FR" sz="17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 communautés ?</a:t>
            </a:r>
          </a:p>
          <a:p>
            <a:endParaRPr lang="fr-FR" sz="1900" dirty="0"/>
          </a:p>
        </p:txBody>
      </p:sp>
    </p:spTree>
    <p:extLst>
      <p:ext uri="{BB962C8B-B14F-4D97-AF65-F5344CB8AC3E}">
        <p14:creationId xmlns:p14="http://schemas.microsoft.com/office/powerpoint/2010/main" val="77646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B715EC9-860C-4A91-22B0-003896688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FR" sz="4000">
                <a:solidFill>
                  <a:srgbClr val="FFFFFF"/>
                </a:solidFill>
              </a:rPr>
              <a:t>Psaumes et liturgie des heures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6CD550-33DF-277B-2BE7-B6624B9C5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odule proposé par le Pôle Universitaire Catholique à Narbonne (samedi 9h30-12h30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Psaumes 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Sœur Marie Philomène Diouf : 20 Janvier 2024, 27 Janvier, 23 Mars, 25 Mai</a:t>
            </a:r>
          </a:p>
          <a:p>
            <a:pPr marL="0" indent="0">
              <a:buNone/>
            </a:pPr>
            <a:endParaRPr lang="fr-FR" sz="20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0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Proposée par la Pastorale liturgique et sacramentelle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s’initier à la prière de l’Eglise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fin de cycle et mise en pratique - 21 octobre  </a:t>
            </a:r>
          </a:p>
          <a:p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41230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EF41C0-7BD6-1E81-B919-A5A0B325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Vivre en Église</a:t>
            </a:r>
          </a:p>
        </p:txBody>
      </p:sp>
      <p:sp>
        <p:nvSpPr>
          <p:cNvPr id="40" name="Espace réservé du contenu 2">
            <a:extLst>
              <a:ext uri="{FF2B5EF4-FFF2-40B4-BE49-F238E27FC236}">
                <a16:creationId xmlns:a16="http://schemas.microsoft.com/office/drawing/2014/main" id="{3257B7A0-177A-DC3F-F441-8A9CF529D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dimension synodale dans les communautés de Saint Paul –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 </a:t>
            </a:r>
            <a:r>
              <a:rPr lang="fr-FR" sz="17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roposée par l’IERP -  Père Benoît Nouvel – ouvert à tous – 30 novembre – 1</a:t>
            </a:r>
            <a:r>
              <a:rPr lang="fr-FR" sz="17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décembre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fr-FR" sz="17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pontificat du Pape François</a:t>
            </a:r>
            <a:r>
              <a:rPr lang="fr-F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session proposée par l’IERP – Sr Odile Hardy - ouvert à tous – 16 et 17 mai</a:t>
            </a:r>
          </a:p>
          <a:p>
            <a:endParaRPr lang="fr-FR" sz="1900" dirty="0"/>
          </a:p>
        </p:txBody>
      </p:sp>
    </p:spTree>
    <p:extLst>
      <p:ext uri="{BB962C8B-B14F-4D97-AF65-F5344CB8AC3E}">
        <p14:creationId xmlns:p14="http://schemas.microsoft.com/office/powerpoint/2010/main" val="2602611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EF41C0-7BD6-1E81-B919-A5A0B325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Autres propositions diocésaines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E81B5E2-E27D-5452-9A03-1473A7D00751}"/>
              </a:ext>
            </a:extLst>
          </p:cNvPr>
          <p:cNvSpPr txBox="1"/>
          <p:nvPr/>
        </p:nvSpPr>
        <p:spPr>
          <a:xfrm>
            <a:off x="4611329" y="228455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b="1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Lettre apostolique du Pape François « J’ai désiré d’un grand désir » </a:t>
            </a:r>
            <a:r>
              <a:rPr lang="fr-F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par le SDPLS - tous les acteurs liturgiques – 17 février – ND </a:t>
            </a:r>
            <a:r>
              <a:rPr lang="fr-FR" sz="1800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l’Abbaye</a:t>
            </a:r>
            <a:endParaRPr lang="fr-F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92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EF41C0-7BD6-1E81-B919-A5A0B325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Autres propositions en paroisse ou en territoire</a:t>
            </a:r>
          </a:p>
        </p:txBody>
      </p:sp>
      <p:sp>
        <p:nvSpPr>
          <p:cNvPr id="40" name="Espace réservé du contenu 2">
            <a:extLst>
              <a:ext uri="{FF2B5EF4-FFF2-40B4-BE49-F238E27FC236}">
                <a16:creationId xmlns:a16="http://schemas.microsoft.com/office/drawing/2014/main" id="{3257B7A0-177A-DC3F-F441-8A9CF529D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4024" y="1477442"/>
            <a:ext cx="6642848" cy="4393622"/>
          </a:xfrm>
        </p:spPr>
        <p:txBody>
          <a:bodyPr anchor="ctr">
            <a:no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900" b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Lecture partagée </a:t>
            </a:r>
            <a:r>
              <a:rPr lang="fr-F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le livre de Mgr Valentin, </a:t>
            </a:r>
            <a:r>
              <a:rPr lang="fr-FR" sz="19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Rebâtir ou laisser tomber ? </a:t>
            </a:r>
            <a:r>
              <a:rPr lang="fr-FR" sz="19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L’Église au cœur </a:t>
            </a:r>
            <a:r>
              <a:rPr lang="fr-FR" sz="19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à Limoux, avec Huguette Dubois et Marie-José Sonneville </a:t>
            </a:r>
          </a:p>
          <a:p>
            <a:pPr marL="34290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900" b="1" kern="1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Mess’AJE</a:t>
            </a:r>
            <a:r>
              <a:rPr lang="fr-FR" sz="1900" b="1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9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à la demande </a:t>
            </a:r>
            <a:r>
              <a:rPr lang="fr-F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paroisse ou territoire sous forme de retraite de 2 jours avec 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 Lloret et Françoise </a:t>
            </a:r>
            <a:r>
              <a:rPr lang="fr-FR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Vieules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18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1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Béatitudes			Job </a:t>
            </a:r>
          </a:p>
          <a:p>
            <a:pPr marL="67818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1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Passion selon Saint Jean		Credo</a:t>
            </a:r>
          </a:p>
          <a:p>
            <a:pPr marL="67818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1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Evangiles de Noël</a:t>
            </a:r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900" b="1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Formations initiales </a:t>
            </a:r>
            <a:r>
              <a:rPr lang="fr-FR" sz="19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délocalisées proposées par la pastorale de la santé </a:t>
            </a:r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9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endParaRPr lang="fr-FR" sz="19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25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781</Words>
  <Application>Microsoft Office PowerPoint</Application>
  <PresentationFormat>Grand écran</PresentationFormat>
  <Paragraphs>62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Symbol</vt:lpstr>
      <vt:lpstr>Wingdings</vt:lpstr>
      <vt:lpstr>Thème Office</vt:lpstr>
      <vt:lpstr>Présentation PowerPoint</vt:lpstr>
      <vt:lpstr>Présentation PowerPoint</vt:lpstr>
      <vt:lpstr>Thème « les Vulnérabilités »</vt:lpstr>
      <vt:lpstr>Thème « les Vulnérabilités »</vt:lpstr>
      <vt:lpstr>Parcours bibliques</vt:lpstr>
      <vt:lpstr>Psaumes et liturgie des heures</vt:lpstr>
      <vt:lpstr>Vivre en Église</vt:lpstr>
      <vt:lpstr>Autres propositions diocésaines</vt:lpstr>
      <vt:lpstr>Autres propositions en paroisse ou en territoire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Jane Lloret</dc:creator>
  <cp:lastModifiedBy>Jane Lloret</cp:lastModifiedBy>
  <cp:revision>4</cp:revision>
  <dcterms:created xsi:type="dcterms:W3CDTF">2023-06-05T19:13:24Z</dcterms:created>
  <dcterms:modified xsi:type="dcterms:W3CDTF">2023-09-14T15:01:22Z</dcterms:modified>
</cp:coreProperties>
</file>